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9" r:id="rId3"/>
    <p:sldId id="270" r:id="rId4"/>
    <p:sldId id="280" r:id="rId5"/>
    <p:sldId id="271" r:id="rId6"/>
    <p:sldId id="282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3300"/>
    <a:srgbClr val="009900"/>
    <a:srgbClr val="99FF66"/>
    <a:srgbClr val="99CCFF"/>
    <a:srgbClr val="FFCCFF"/>
    <a:srgbClr val="FF66CC"/>
    <a:srgbClr val="FF0066"/>
    <a:srgbClr val="CCCCFF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44" autoAdjust="0"/>
    <p:restoredTop sz="94704" autoAdjust="0"/>
  </p:normalViewPr>
  <p:slideViewPr>
    <p:cSldViewPr>
      <p:cViewPr>
        <p:scale>
          <a:sx n="75" d="100"/>
          <a:sy n="75" d="100"/>
        </p:scale>
        <p:origin x="-1819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roup 32"/>
          <p:cNvGrpSpPr>
            <a:grpSpLocks/>
          </p:cNvGrpSpPr>
          <p:nvPr/>
        </p:nvGrpSpPr>
        <p:grpSpPr bwMode="auto">
          <a:xfrm>
            <a:off x="510949" y="888024"/>
            <a:ext cx="1471721" cy="1471721"/>
            <a:chOff x="3347" y="527"/>
            <a:chExt cx="1724" cy="1724"/>
          </a:xfrm>
        </p:grpSpPr>
        <p:sp>
          <p:nvSpPr>
            <p:cNvPr id="134" name="AutoShape 33"/>
            <p:cNvSpPr>
              <a:spLocks noChangeArrowheads="1"/>
            </p:cNvSpPr>
            <p:nvPr/>
          </p:nvSpPr>
          <p:spPr bwMode="auto">
            <a:xfrm>
              <a:off x="4118" y="527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" name="AutoShape 34"/>
            <p:cNvSpPr>
              <a:spLocks noChangeArrowheads="1"/>
            </p:cNvSpPr>
            <p:nvPr/>
          </p:nvSpPr>
          <p:spPr bwMode="auto">
            <a:xfrm rot="10800000">
              <a:off x="4118" y="1797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" name="AutoShape 35"/>
            <p:cNvSpPr>
              <a:spLocks noChangeArrowheads="1"/>
            </p:cNvSpPr>
            <p:nvPr/>
          </p:nvSpPr>
          <p:spPr bwMode="auto">
            <a:xfrm rot="5400000">
              <a:off x="4753" y="116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7" name="AutoShape 36"/>
            <p:cNvSpPr>
              <a:spLocks noChangeArrowheads="1"/>
            </p:cNvSpPr>
            <p:nvPr/>
          </p:nvSpPr>
          <p:spPr bwMode="auto">
            <a:xfrm rot="16200000">
              <a:off x="3483" y="116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8" name="AutoShape 37"/>
            <p:cNvSpPr>
              <a:spLocks noChangeArrowheads="1"/>
            </p:cNvSpPr>
            <p:nvPr/>
          </p:nvSpPr>
          <p:spPr bwMode="auto">
            <a:xfrm rot="1800000">
              <a:off x="4435" y="61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9" name="AutoShape 38"/>
            <p:cNvSpPr>
              <a:spLocks noChangeArrowheads="1"/>
            </p:cNvSpPr>
            <p:nvPr/>
          </p:nvSpPr>
          <p:spPr bwMode="auto">
            <a:xfrm rot="12600000">
              <a:off x="3800" y="1711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" name="AutoShape 39"/>
            <p:cNvSpPr>
              <a:spLocks noChangeArrowheads="1"/>
            </p:cNvSpPr>
            <p:nvPr/>
          </p:nvSpPr>
          <p:spPr bwMode="auto">
            <a:xfrm rot="7200000">
              <a:off x="4667" y="1479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" name="AutoShape 40"/>
            <p:cNvSpPr>
              <a:spLocks noChangeArrowheads="1"/>
            </p:cNvSpPr>
            <p:nvPr/>
          </p:nvSpPr>
          <p:spPr bwMode="auto">
            <a:xfrm rot="18000000">
              <a:off x="3568" y="844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" name="AutoShape 41"/>
            <p:cNvSpPr>
              <a:spLocks noChangeArrowheads="1"/>
            </p:cNvSpPr>
            <p:nvPr/>
          </p:nvSpPr>
          <p:spPr bwMode="auto">
            <a:xfrm rot="3600000">
              <a:off x="4667" y="844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" name="AutoShape 42"/>
            <p:cNvSpPr>
              <a:spLocks noChangeArrowheads="1"/>
            </p:cNvSpPr>
            <p:nvPr/>
          </p:nvSpPr>
          <p:spPr bwMode="auto">
            <a:xfrm rot="14400000">
              <a:off x="3568" y="1479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" name="AutoShape 43"/>
            <p:cNvSpPr>
              <a:spLocks noChangeArrowheads="1"/>
            </p:cNvSpPr>
            <p:nvPr/>
          </p:nvSpPr>
          <p:spPr bwMode="auto">
            <a:xfrm rot="9000000">
              <a:off x="4435" y="1711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" name="AutoShape 44"/>
            <p:cNvSpPr>
              <a:spLocks noChangeArrowheads="1"/>
            </p:cNvSpPr>
            <p:nvPr/>
          </p:nvSpPr>
          <p:spPr bwMode="auto">
            <a:xfrm rot="19800000">
              <a:off x="3800" y="61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1" name="Group 32"/>
          <p:cNvGrpSpPr>
            <a:grpSpLocks/>
          </p:cNvGrpSpPr>
          <p:nvPr/>
        </p:nvGrpSpPr>
        <p:grpSpPr bwMode="auto">
          <a:xfrm>
            <a:off x="2354989" y="888024"/>
            <a:ext cx="1471721" cy="1471721"/>
            <a:chOff x="3347" y="527"/>
            <a:chExt cx="1724" cy="1724"/>
          </a:xfrm>
          <a:solidFill>
            <a:srgbClr val="FFFF00"/>
          </a:solidFill>
        </p:grpSpPr>
        <p:sp>
          <p:nvSpPr>
            <p:cNvPr id="152" name="AutoShape 33"/>
            <p:cNvSpPr>
              <a:spLocks noChangeArrowheads="1"/>
            </p:cNvSpPr>
            <p:nvPr/>
          </p:nvSpPr>
          <p:spPr bwMode="auto">
            <a:xfrm>
              <a:off x="4118" y="527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" name="AutoShape 34"/>
            <p:cNvSpPr>
              <a:spLocks noChangeArrowheads="1"/>
            </p:cNvSpPr>
            <p:nvPr/>
          </p:nvSpPr>
          <p:spPr bwMode="auto">
            <a:xfrm rot="10800000">
              <a:off x="4118" y="1797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" name="AutoShape 35"/>
            <p:cNvSpPr>
              <a:spLocks noChangeArrowheads="1"/>
            </p:cNvSpPr>
            <p:nvPr/>
          </p:nvSpPr>
          <p:spPr bwMode="auto">
            <a:xfrm rot="5400000">
              <a:off x="4753" y="116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" name="AutoShape 36"/>
            <p:cNvSpPr>
              <a:spLocks noChangeArrowheads="1"/>
            </p:cNvSpPr>
            <p:nvPr/>
          </p:nvSpPr>
          <p:spPr bwMode="auto">
            <a:xfrm rot="16200000">
              <a:off x="3483" y="116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9" name="AutoShape 37"/>
            <p:cNvSpPr>
              <a:spLocks noChangeArrowheads="1"/>
            </p:cNvSpPr>
            <p:nvPr/>
          </p:nvSpPr>
          <p:spPr bwMode="auto">
            <a:xfrm rot="1800000">
              <a:off x="4435" y="61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" name="AutoShape 38"/>
            <p:cNvSpPr>
              <a:spLocks noChangeArrowheads="1"/>
            </p:cNvSpPr>
            <p:nvPr/>
          </p:nvSpPr>
          <p:spPr bwMode="auto">
            <a:xfrm rot="12600000">
              <a:off x="3800" y="1711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" name="AutoShape 39"/>
            <p:cNvSpPr>
              <a:spLocks noChangeArrowheads="1"/>
            </p:cNvSpPr>
            <p:nvPr/>
          </p:nvSpPr>
          <p:spPr bwMode="auto">
            <a:xfrm rot="7200000">
              <a:off x="4667" y="1479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" name="AutoShape 40"/>
            <p:cNvSpPr>
              <a:spLocks noChangeArrowheads="1"/>
            </p:cNvSpPr>
            <p:nvPr/>
          </p:nvSpPr>
          <p:spPr bwMode="auto">
            <a:xfrm rot="18000000">
              <a:off x="3568" y="844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3" name="AutoShape 41"/>
            <p:cNvSpPr>
              <a:spLocks noChangeArrowheads="1"/>
            </p:cNvSpPr>
            <p:nvPr/>
          </p:nvSpPr>
          <p:spPr bwMode="auto">
            <a:xfrm rot="3600000">
              <a:off x="4667" y="844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" name="AutoShape 42"/>
            <p:cNvSpPr>
              <a:spLocks noChangeArrowheads="1"/>
            </p:cNvSpPr>
            <p:nvPr/>
          </p:nvSpPr>
          <p:spPr bwMode="auto">
            <a:xfrm rot="14400000">
              <a:off x="3568" y="1479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" name="AutoShape 43"/>
            <p:cNvSpPr>
              <a:spLocks noChangeArrowheads="1"/>
            </p:cNvSpPr>
            <p:nvPr/>
          </p:nvSpPr>
          <p:spPr bwMode="auto">
            <a:xfrm rot="9000000">
              <a:off x="4435" y="1711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" name="AutoShape 44"/>
            <p:cNvSpPr>
              <a:spLocks noChangeArrowheads="1"/>
            </p:cNvSpPr>
            <p:nvPr/>
          </p:nvSpPr>
          <p:spPr bwMode="auto">
            <a:xfrm rot="19800000">
              <a:off x="3800" y="61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" name="Group 32"/>
          <p:cNvGrpSpPr>
            <a:grpSpLocks/>
          </p:cNvGrpSpPr>
          <p:nvPr/>
        </p:nvGrpSpPr>
        <p:grpSpPr bwMode="auto">
          <a:xfrm>
            <a:off x="4206649" y="888024"/>
            <a:ext cx="1471721" cy="1471721"/>
            <a:chOff x="3347" y="527"/>
            <a:chExt cx="1724" cy="1724"/>
          </a:xfrm>
          <a:solidFill>
            <a:srgbClr val="0070C0"/>
          </a:solidFill>
        </p:grpSpPr>
        <p:sp>
          <p:nvSpPr>
            <p:cNvPr id="188" name="AutoShape 33"/>
            <p:cNvSpPr>
              <a:spLocks noChangeArrowheads="1"/>
            </p:cNvSpPr>
            <p:nvPr/>
          </p:nvSpPr>
          <p:spPr bwMode="auto">
            <a:xfrm>
              <a:off x="4118" y="527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" name="AutoShape 34"/>
            <p:cNvSpPr>
              <a:spLocks noChangeArrowheads="1"/>
            </p:cNvSpPr>
            <p:nvPr/>
          </p:nvSpPr>
          <p:spPr bwMode="auto">
            <a:xfrm rot="10800000">
              <a:off x="4118" y="1797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" name="AutoShape 35"/>
            <p:cNvSpPr>
              <a:spLocks noChangeArrowheads="1"/>
            </p:cNvSpPr>
            <p:nvPr/>
          </p:nvSpPr>
          <p:spPr bwMode="auto">
            <a:xfrm rot="5400000">
              <a:off x="4753" y="116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" name="AutoShape 36"/>
            <p:cNvSpPr>
              <a:spLocks noChangeArrowheads="1"/>
            </p:cNvSpPr>
            <p:nvPr/>
          </p:nvSpPr>
          <p:spPr bwMode="auto">
            <a:xfrm rot="16200000">
              <a:off x="3483" y="116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" name="AutoShape 37"/>
            <p:cNvSpPr>
              <a:spLocks noChangeArrowheads="1"/>
            </p:cNvSpPr>
            <p:nvPr/>
          </p:nvSpPr>
          <p:spPr bwMode="auto">
            <a:xfrm rot="1800000">
              <a:off x="4435" y="61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" name="AutoShape 38"/>
            <p:cNvSpPr>
              <a:spLocks noChangeArrowheads="1"/>
            </p:cNvSpPr>
            <p:nvPr/>
          </p:nvSpPr>
          <p:spPr bwMode="auto">
            <a:xfrm rot="12600000">
              <a:off x="3800" y="1711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" name="AutoShape 39"/>
            <p:cNvSpPr>
              <a:spLocks noChangeArrowheads="1"/>
            </p:cNvSpPr>
            <p:nvPr/>
          </p:nvSpPr>
          <p:spPr bwMode="auto">
            <a:xfrm rot="7200000">
              <a:off x="4667" y="1479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" name="AutoShape 40"/>
            <p:cNvSpPr>
              <a:spLocks noChangeArrowheads="1"/>
            </p:cNvSpPr>
            <p:nvPr/>
          </p:nvSpPr>
          <p:spPr bwMode="auto">
            <a:xfrm rot="18000000">
              <a:off x="3568" y="844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" name="AutoShape 41"/>
            <p:cNvSpPr>
              <a:spLocks noChangeArrowheads="1"/>
            </p:cNvSpPr>
            <p:nvPr/>
          </p:nvSpPr>
          <p:spPr bwMode="auto">
            <a:xfrm rot="3600000">
              <a:off x="4667" y="844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" name="AutoShape 42"/>
            <p:cNvSpPr>
              <a:spLocks noChangeArrowheads="1"/>
            </p:cNvSpPr>
            <p:nvPr/>
          </p:nvSpPr>
          <p:spPr bwMode="auto">
            <a:xfrm rot="14400000">
              <a:off x="3568" y="1479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" name="AutoShape 43"/>
            <p:cNvSpPr>
              <a:spLocks noChangeArrowheads="1"/>
            </p:cNvSpPr>
            <p:nvPr/>
          </p:nvSpPr>
          <p:spPr bwMode="auto">
            <a:xfrm rot="9000000">
              <a:off x="4435" y="1711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" name="AutoShape 44"/>
            <p:cNvSpPr>
              <a:spLocks noChangeArrowheads="1"/>
            </p:cNvSpPr>
            <p:nvPr/>
          </p:nvSpPr>
          <p:spPr bwMode="auto">
            <a:xfrm rot="19800000">
              <a:off x="3800" y="61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0" name="Group 32"/>
          <p:cNvGrpSpPr>
            <a:grpSpLocks/>
          </p:cNvGrpSpPr>
          <p:nvPr/>
        </p:nvGrpSpPr>
        <p:grpSpPr bwMode="auto">
          <a:xfrm>
            <a:off x="6096409" y="888024"/>
            <a:ext cx="1471721" cy="1471721"/>
            <a:chOff x="3347" y="527"/>
            <a:chExt cx="1724" cy="1724"/>
          </a:xfrm>
          <a:solidFill>
            <a:srgbClr val="00B050"/>
          </a:solidFill>
        </p:grpSpPr>
        <p:sp>
          <p:nvSpPr>
            <p:cNvPr id="201" name="AutoShape 33"/>
            <p:cNvSpPr>
              <a:spLocks noChangeArrowheads="1"/>
            </p:cNvSpPr>
            <p:nvPr/>
          </p:nvSpPr>
          <p:spPr bwMode="auto">
            <a:xfrm>
              <a:off x="4118" y="527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2" name="AutoShape 34"/>
            <p:cNvSpPr>
              <a:spLocks noChangeArrowheads="1"/>
            </p:cNvSpPr>
            <p:nvPr/>
          </p:nvSpPr>
          <p:spPr bwMode="auto">
            <a:xfrm rot="10800000">
              <a:off x="4118" y="1797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3" name="AutoShape 35"/>
            <p:cNvSpPr>
              <a:spLocks noChangeArrowheads="1"/>
            </p:cNvSpPr>
            <p:nvPr/>
          </p:nvSpPr>
          <p:spPr bwMode="auto">
            <a:xfrm rot="5400000">
              <a:off x="4753" y="116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" name="AutoShape 36"/>
            <p:cNvSpPr>
              <a:spLocks noChangeArrowheads="1"/>
            </p:cNvSpPr>
            <p:nvPr/>
          </p:nvSpPr>
          <p:spPr bwMode="auto">
            <a:xfrm rot="16200000">
              <a:off x="3483" y="116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" name="AutoShape 37"/>
            <p:cNvSpPr>
              <a:spLocks noChangeArrowheads="1"/>
            </p:cNvSpPr>
            <p:nvPr/>
          </p:nvSpPr>
          <p:spPr bwMode="auto">
            <a:xfrm rot="1800000">
              <a:off x="4435" y="61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" name="AutoShape 38"/>
            <p:cNvSpPr>
              <a:spLocks noChangeArrowheads="1"/>
            </p:cNvSpPr>
            <p:nvPr/>
          </p:nvSpPr>
          <p:spPr bwMode="auto">
            <a:xfrm rot="12600000">
              <a:off x="3800" y="1711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" name="AutoShape 39"/>
            <p:cNvSpPr>
              <a:spLocks noChangeArrowheads="1"/>
            </p:cNvSpPr>
            <p:nvPr/>
          </p:nvSpPr>
          <p:spPr bwMode="auto">
            <a:xfrm rot="7200000">
              <a:off x="4667" y="1479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" name="AutoShape 40"/>
            <p:cNvSpPr>
              <a:spLocks noChangeArrowheads="1"/>
            </p:cNvSpPr>
            <p:nvPr/>
          </p:nvSpPr>
          <p:spPr bwMode="auto">
            <a:xfrm rot="18000000">
              <a:off x="3568" y="844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" name="AutoShape 41"/>
            <p:cNvSpPr>
              <a:spLocks noChangeArrowheads="1"/>
            </p:cNvSpPr>
            <p:nvPr/>
          </p:nvSpPr>
          <p:spPr bwMode="auto">
            <a:xfrm rot="3600000">
              <a:off x="4667" y="844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" name="AutoShape 42"/>
            <p:cNvSpPr>
              <a:spLocks noChangeArrowheads="1"/>
            </p:cNvSpPr>
            <p:nvPr/>
          </p:nvSpPr>
          <p:spPr bwMode="auto">
            <a:xfrm rot="14400000">
              <a:off x="3568" y="1479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" name="AutoShape 43"/>
            <p:cNvSpPr>
              <a:spLocks noChangeArrowheads="1"/>
            </p:cNvSpPr>
            <p:nvPr/>
          </p:nvSpPr>
          <p:spPr bwMode="auto">
            <a:xfrm rot="9000000">
              <a:off x="4435" y="1711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" name="AutoShape 44"/>
            <p:cNvSpPr>
              <a:spLocks noChangeArrowheads="1"/>
            </p:cNvSpPr>
            <p:nvPr/>
          </p:nvSpPr>
          <p:spPr bwMode="auto">
            <a:xfrm rot="19800000">
              <a:off x="3800" y="61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3" name="Group 32"/>
          <p:cNvGrpSpPr>
            <a:grpSpLocks/>
          </p:cNvGrpSpPr>
          <p:nvPr/>
        </p:nvGrpSpPr>
        <p:grpSpPr bwMode="auto">
          <a:xfrm>
            <a:off x="7963309" y="888024"/>
            <a:ext cx="1471721" cy="1471721"/>
            <a:chOff x="3347" y="527"/>
            <a:chExt cx="1724" cy="1724"/>
          </a:xfrm>
          <a:solidFill>
            <a:srgbClr val="FFCCFF"/>
          </a:solidFill>
        </p:grpSpPr>
        <p:sp>
          <p:nvSpPr>
            <p:cNvPr id="214" name="AutoShape 33"/>
            <p:cNvSpPr>
              <a:spLocks noChangeArrowheads="1"/>
            </p:cNvSpPr>
            <p:nvPr/>
          </p:nvSpPr>
          <p:spPr bwMode="auto">
            <a:xfrm>
              <a:off x="4118" y="527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" name="AutoShape 34"/>
            <p:cNvSpPr>
              <a:spLocks noChangeArrowheads="1"/>
            </p:cNvSpPr>
            <p:nvPr/>
          </p:nvSpPr>
          <p:spPr bwMode="auto">
            <a:xfrm rot="10800000">
              <a:off x="4118" y="1797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" name="AutoShape 35"/>
            <p:cNvSpPr>
              <a:spLocks noChangeArrowheads="1"/>
            </p:cNvSpPr>
            <p:nvPr/>
          </p:nvSpPr>
          <p:spPr bwMode="auto">
            <a:xfrm rot="5400000">
              <a:off x="4753" y="116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" name="AutoShape 36"/>
            <p:cNvSpPr>
              <a:spLocks noChangeArrowheads="1"/>
            </p:cNvSpPr>
            <p:nvPr/>
          </p:nvSpPr>
          <p:spPr bwMode="auto">
            <a:xfrm rot="16200000">
              <a:off x="3483" y="116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" name="AutoShape 37"/>
            <p:cNvSpPr>
              <a:spLocks noChangeArrowheads="1"/>
            </p:cNvSpPr>
            <p:nvPr/>
          </p:nvSpPr>
          <p:spPr bwMode="auto">
            <a:xfrm rot="1800000">
              <a:off x="4435" y="61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9" name="AutoShape 38"/>
            <p:cNvSpPr>
              <a:spLocks noChangeArrowheads="1"/>
            </p:cNvSpPr>
            <p:nvPr/>
          </p:nvSpPr>
          <p:spPr bwMode="auto">
            <a:xfrm rot="12600000">
              <a:off x="3800" y="1711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0" name="AutoShape 39"/>
            <p:cNvSpPr>
              <a:spLocks noChangeArrowheads="1"/>
            </p:cNvSpPr>
            <p:nvPr/>
          </p:nvSpPr>
          <p:spPr bwMode="auto">
            <a:xfrm rot="7200000">
              <a:off x="4667" y="1479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1" name="AutoShape 40"/>
            <p:cNvSpPr>
              <a:spLocks noChangeArrowheads="1"/>
            </p:cNvSpPr>
            <p:nvPr/>
          </p:nvSpPr>
          <p:spPr bwMode="auto">
            <a:xfrm rot="18000000">
              <a:off x="3568" y="844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2" name="AutoShape 41"/>
            <p:cNvSpPr>
              <a:spLocks noChangeArrowheads="1"/>
            </p:cNvSpPr>
            <p:nvPr/>
          </p:nvSpPr>
          <p:spPr bwMode="auto">
            <a:xfrm rot="3600000">
              <a:off x="4667" y="844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3" name="AutoShape 42"/>
            <p:cNvSpPr>
              <a:spLocks noChangeArrowheads="1"/>
            </p:cNvSpPr>
            <p:nvPr/>
          </p:nvSpPr>
          <p:spPr bwMode="auto">
            <a:xfrm rot="14400000">
              <a:off x="3568" y="1479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" name="AutoShape 43"/>
            <p:cNvSpPr>
              <a:spLocks noChangeArrowheads="1"/>
            </p:cNvSpPr>
            <p:nvPr/>
          </p:nvSpPr>
          <p:spPr bwMode="auto">
            <a:xfrm rot="9000000">
              <a:off x="4435" y="1711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" name="AutoShape 44"/>
            <p:cNvSpPr>
              <a:spLocks noChangeArrowheads="1"/>
            </p:cNvSpPr>
            <p:nvPr/>
          </p:nvSpPr>
          <p:spPr bwMode="auto">
            <a:xfrm rot="19800000">
              <a:off x="3800" y="61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6" name="Group 286"/>
          <p:cNvGrpSpPr>
            <a:grpSpLocks/>
          </p:cNvGrpSpPr>
          <p:nvPr/>
        </p:nvGrpSpPr>
        <p:grpSpPr bwMode="auto">
          <a:xfrm>
            <a:off x="485299" y="2828633"/>
            <a:ext cx="1496945" cy="1496945"/>
            <a:chOff x="398" y="1480"/>
            <a:chExt cx="1542" cy="1542"/>
          </a:xfrm>
        </p:grpSpPr>
        <p:grpSp>
          <p:nvGrpSpPr>
            <p:cNvPr id="227" name="Group 287"/>
            <p:cNvGrpSpPr>
              <a:grpSpLocks/>
            </p:cNvGrpSpPr>
            <p:nvPr/>
          </p:nvGrpSpPr>
          <p:grpSpPr bwMode="auto">
            <a:xfrm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242" name="Group 288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46" name="AutoShape 28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" name="AutoShape 29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3" name="Group 291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44" name="AutoShape 292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5" name="AutoShape 293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28" name="Group 294"/>
            <p:cNvGrpSpPr>
              <a:grpSpLocks/>
            </p:cNvGrpSpPr>
            <p:nvPr/>
          </p:nvGrpSpPr>
          <p:grpSpPr bwMode="auto">
            <a:xfrm rot="18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236" name="Group 295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40" name="AutoShape 29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1" name="AutoShape 29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7" name="Group 298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38" name="AutoShape 29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" name="AutoShape 30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29" name="Group 301"/>
            <p:cNvGrpSpPr>
              <a:grpSpLocks/>
            </p:cNvGrpSpPr>
            <p:nvPr/>
          </p:nvGrpSpPr>
          <p:grpSpPr bwMode="auto">
            <a:xfrm rot="36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230" name="Group 302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34" name="AutoShape 303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5" name="AutoShape 304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1" name="Group 305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32" name="AutoShape 30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" name="AutoShape 30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48" name="Group 286"/>
          <p:cNvGrpSpPr>
            <a:grpSpLocks/>
          </p:cNvGrpSpPr>
          <p:nvPr/>
        </p:nvGrpSpPr>
        <p:grpSpPr bwMode="auto">
          <a:xfrm>
            <a:off x="2344579" y="2828633"/>
            <a:ext cx="1496945" cy="1496945"/>
            <a:chOff x="398" y="1480"/>
            <a:chExt cx="1542" cy="1542"/>
          </a:xfrm>
        </p:grpSpPr>
        <p:grpSp>
          <p:nvGrpSpPr>
            <p:cNvPr id="249" name="Group 287"/>
            <p:cNvGrpSpPr>
              <a:grpSpLocks/>
            </p:cNvGrpSpPr>
            <p:nvPr/>
          </p:nvGrpSpPr>
          <p:grpSpPr bwMode="auto">
            <a:xfrm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264" name="Group 288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68" name="AutoShape 28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9" name="AutoShape 29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5" name="Group 291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66" name="AutoShape 292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7" name="AutoShape 293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50" name="Group 294"/>
            <p:cNvGrpSpPr>
              <a:grpSpLocks/>
            </p:cNvGrpSpPr>
            <p:nvPr/>
          </p:nvGrpSpPr>
          <p:grpSpPr bwMode="auto">
            <a:xfrm rot="18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258" name="Group 295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62" name="AutoShape 29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3" name="AutoShape 29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9" name="Group 298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60" name="AutoShape 29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1" name="AutoShape 30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51" name="Group 301"/>
            <p:cNvGrpSpPr>
              <a:grpSpLocks/>
            </p:cNvGrpSpPr>
            <p:nvPr/>
          </p:nvGrpSpPr>
          <p:grpSpPr bwMode="auto">
            <a:xfrm rot="36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252" name="Group 302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56" name="AutoShape 303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7" name="AutoShape 304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3" name="Group 305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54" name="AutoShape 30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" name="AutoShape 30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70" name="Group 286"/>
          <p:cNvGrpSpPr>
            <a:grpSpLocks/>
          </p:cNvGrpSpPr>
          <p:nvPr/>
        </p:nvGrpSpPr>
        <p:grpSpPr bwMode="auto">
          <a:xfrm>
            <a:off x="4211479" y="2828633"/>
            <a:ext cx="1496945" cy="1496945"/>
            <a:chOff x="398" y="1480"/>
            <a:chExt cx="1542" cy="1542"/>
          </a:xfrm>
        </p:grpSpPr>
        <p:grpSp>
          <p:nvGrpSpPr>
            <p:cNvPr id="271" name="Group 287"/>
            <p:cNvGrpSpPr>
              <a:grpSpLocks/>
            </p:cNvGrpSpPr>
            <p:nvPr/>
          </p:nvGrpSpPr>
          <p:grpSpPr bwMode="auto">
            <a:xfrm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286" name="Group 288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90" name="AutoShape 28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1" name="AutoShape 29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7" name="Group 291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88" name="AutoShape 292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" name="AutoShape 293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72" name="Group 294"/>
            <p:cNvGrpSpPr>
              <a:grpSpLocks/>
            </p:cNvGrpSpPr>
            <p:nvPr/>
          </p:nvGrpSpPr>
          <p:grpSpPr bwMode="auto">
            <a:xfrm rot="18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280" name="Group 295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84" name="AutoShape 29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B0F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5" name="AutoShape 29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B0F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1" name="Group 298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82" name="AutoShape 29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B0F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3" name="AutoShape 30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B0F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73" name="Group 301"/>
            <p:cNvGrpSpPr>
              <a:grpSpLocks/>
            </p:cNvGrpSpPr>
            <p:nvPr/>
          </p:nvGrpSpPr>
          <p:grpSpPr bwMode="auto">
            <a:xfrm rot="36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274" name="Group 302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78" name="AutoShape 303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9" name="AutoShape 304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5" name="Group 305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76" name="AutoShape 30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7" name="AutoShape 30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92" name="Group 286"/>
          <p:cNvGrpSpPr>
            <a:grpSpLocks/>
          </p:cNvGrpSpPr>
          <p:nvPr/>
        </p:nvGrpSpPr>
        <p:grpSpPr bwMode="auto">
          <a:xfrm>
            <a:off x="6070759" y="2828633"/>
            <a:ext cx="1496945" cy="1496945"/>
            <a:chOff x="398" y="1480"/>
            <a:chExt cx="1542" cy="1542"/>
          </a:xfrm>
        </p:grpSpPr>
        <p:grpSp>
          <p:nvGrpSpPr>
            <p:cNvPr id="293" name="Group 287"/>
            <p:cNvGrpSpPr>
              <a:grpSpLocks/>
            </p:cNvGrpSpPr>
            <p:nvPr/>
          </p:nvGrpSpPr>
          <p:grpSpPr bwMode="auto">
            <a:xfrm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308" name="Group 288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312" name="AutoShape 28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3" name="AutoShape 29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9" name="Group 291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310" name="AutoShape 292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1" name="AutoShape 293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94" name="Group 294"/>
            <p:cNvGrpSpPr>
              <a:grpSpLocks/>
            </p:cNvGrpSpPr>
            <p:nvPr/>
          </p:nvGrpSpPr>
          <p:grpSpPr bwMode="auto">
            <a:xfrm rot="18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302" name="Group 295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306" name="AutoShape 29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7" name="AutoShape 29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3" name="Group 298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304" name="AutoShape 29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5" name="AutoShape 30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95" name="Group 301"/>
            <p:cNvGrpSpPr>
              <a:grpSpLocks/>
            </p:cNvGrpSpPr>
            <p:nvPr/>
          </p:nvGrpSpPr>
          <p:grpSpPr bwMode="auto">
            <a:xfrm rot="36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296" name="Group 302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300" name="AutoShape 303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" name="AutoShape 304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" name="Group 305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98" name="AutoShape 30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9" name="AutoShape 30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14" name="Group 286"/>
          <p:cNvGrpSpPr>
            <a:grpSpLocks/>
          </p:cNvGrpSpPr>
          <p:nvPr/>
        </p:nvGrpSpPr>
        <p:grpSpPr bwMode="auto">
          <a:xfrm>
            <a:off x="7968139" y="2828633"/>
            <a:ext cx="1496945" cy="1496945"/>
            <a:chOff x="398" y="1480"/>
            <a:chExt cx="1542" cy="1542"/>
          </a:xfrm>
        </p:grpSpPr>
        <p:grpSp>
          <p:nvGrpSpPr>
            <p:cNvPr id="315" name="Group 287"/>
            <p:cNvGrpSpPr>
              <a:grpSpLocks/>
            </p:cNvGrpSpPr>
            <p:nvPr/>
          </p:nvGrpSpPr>
          <p:grpSpPr bwMode="auto">
            <a:xfrm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330" name="Group 288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334" name="AutoShape 28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5" name="AutoShape 29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1" name="Group 291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332" name="AutoShape 292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3" name="AutoShape 293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16" name="Group 294"/>
            <p:cNvGrpSpPr>
              <a:grpSpLocks/>
            </p:cNvGrpSpPr>
            <p:nvPr/>
          </p:nvGrpSpPr>
          <p:grpSpPr bwMode="auto">
            <a:xfrm rot="18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324" name="Group 295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328" name="AutoShape 29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9" name="AutoShape 29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5" name="Group 298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326" name="AutoShape 29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7" name="AutoShape 30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17" name="Group 301"/>
            <p:cNvGrpSpPr>
              <a:grpSpLocks/>
            </p:cNvGrpSpPr>
            <p:nvPr/>
          </p:nvGrpSpPr>
          <p:grpSpPr bwMode="auto">
            <a:xfrm rot="36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318" name="Group 302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322" name="AutoShape 303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" name="AutoShape 304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9" name="Group 305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320" name="AutoShape 30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1" name="AutoShape 30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36" name="Group 308"/>
          <p:cNvGrpSpPr>
            <a:grpSpLocks/>
          </p:cNvGrpSpPr>
          <p:nvPr/>
        </p:nvGrpSpPr>
        <p:grpSpPr bwMode="auto">
          <a:xfrm>
            <a:off x="448209" y="4779150"/>
            <a:ext cx="1530170" cy="1530170"/>
            <a:chOff x="398" y="1480"/>
            <a:chExt cx="1542" cy="1542"/>
          </a:xfrm>
        </p:grpSpPr>
        <p:grpSp>
          <p:nvGrpSpPr>
            <p:cNvPr id="337" name="Group 309"/>
            <p:cNvGrpSpPr>
              <a:grpSpLocks/>
            </p:cNvGrpSpPr>
            <p:nvPr/>
          </p:nvGrpSpPr>
          <p:grpSpPr bwMode="auto">
            <a:xfrm rot="632249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360" name="Group 310"/>
              <p:cNvGrpSpPr>
                <a:grpSpLocks/>
              </p:cNvGrpSpPr>
              <p:nvPr/>
            </p:nvGrpSpPr>
            <p:grpSpPr bwMode="auto">
              <a:xfrm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375" name="Group 311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79" name="AutoShape 31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66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0" name="AutoShape 313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66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76" name="Group 314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77" name="AutoShape 31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66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8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66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61" name="Group 317"/>
              <p:cNvGrpSpPr>
                <a:grpSpLocks/>
              </p:cNvGrpSpPr>
              <p:nvPr/>
            </p:nvGrpSpPr>
            <p:grpSpPr bwMode="auto">
              <a:xfrm rot="1800000"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369" name="Group 318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73" name="AutoShape 31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99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4" name="AutoShape 320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99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70" name="Group 321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71" name="AutoShape 32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99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2" name="AutoShape 323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99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62" name="Group 324"/>
              <p:cNvGrpSpPr>
                <a:grpSpLocks/>
              </p:cNvGrpSpPr>
              <p:nvPr/>
            </p:nvGrpSpPr>
            <p:grpSpPr bwMode="auto">
              <a:xfrm rot="3600000"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363" name="Group 325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67" name="AutoShape 32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8" name="AutoShape 327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64" name="Group 328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65" name="AutoShape 32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6" name="AutoShape 330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338" name="Group 331"/>
            <p:cNvGrpSpPr>
              <a:grpSpLocks/>
            </p:cNvGrpSpPr>
            <p:nvPr/>
          </p:nvGrpSpPr>
          <p:grpSpPr bwMode="auto">
            <a:xfrm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339" name="Group 332"/>
              <p:cNvGrpSpPr>
                <a:grpSpLocks/>
              </p:cNvGrpSpPr>
              <p:nvPr/>
            </p:nvGrpSpPr>
            <p:grpSpPr bwMode="auto">
              <a:xfrm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354" name="Group 333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58" name="AutoShape 33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9" name="AutoShape 335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5" name="Group 336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56" name="AutoShape 33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7" name="AutoShape 338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40" name="Group 339"/>
              <p:cNvGrpSpPr>
                <a:grpSpLocks/>
              </p:cNvGrpSpPr>
              <p:nvPr/>
            </p:nvGrpSpPr>
            <p:grpSpPr bwMode="auto">
              <a:xfrm rot="1800000"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348" name="Group 340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52" name="AutoShape 34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3" name="AutoShape 342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9" name="Group 343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50" name="AutoShape 34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" name="AutoShape 345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41" name="Group 346"/>
              <p:cNvGrpSpPr>
                <a:grpSpLocks/>
              </p:cNvGrpSpPr>
              <p:nvPr/>
            </p:nvGrpSpPr>
            <p:grpSpPr bwMode="auto">
              <a:xfrm rot="3600000"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342" name="Group 347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46" name="AutoShape 34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7" name="AutoShape 349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3" name="Group 350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44" name="AutoShape 35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5" name="AutoShape 352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9" name="グループ化 8"/>
          <p:cNvGrpSpPr/>
          <p:nvPr/>
        </p:nvGrpSpPr>
        <p:grpSpPr>
          <a:xfrm>
            <a:off x="2344579" y="4764113"/>
            <a:ext cx="1496945" cy="1496946"/>
            <a:chOff x="2344579" y="4764113"/>
            <a:chExt cx="1496945" cy="1496946"/>
          </a:xfrm>
        </p:grpSpPr>
        <p:sp>
          <p:nvSpPr>
            <p:cNvPr id="581" name="AutoShape 289"/>
            <p:cNvSpPr>
              <a:spLocks noChangeArrowheads="1"/>
            </p:cNvSpPr>
            <p:nvPr/>
          </p:nvSpPr>
          <p:spPr bwMode="auto">
            <a:xfrm rot="10800000">
              <a:off x="2961025" y="4764113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FF0066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" name="AutoShape 290"/>
            <p:cNvSpPr>
              <a:spLocks noChangeArrowheads="1"/>
            </p:cNvSpPr>
            <p:nvPr/>
          </p:nvSpPr>
          <p:spPr bwMode="auto">
            <a:xfrm>
              <a:off x="2961025" y="5512586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FF0066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9" name="AutoShape 292"/>
            <p:cNvSpPr>
              <a:spLocks noChangeArrowheads="1"/>
            </p:cNvSpPr>
            <p:nvPr/>
          </p:nvSpPr>
          <p:spPr bwMode="auto">
            <a:xfrm rot="16200000">
              <a:off x="3335261" y="5138349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FF0066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0" name="AutoShape 293"/>
            <p:cNvSpPr>
              <a:spLocks noChangeArrowheads="1"/>
            </p:cNvSpPr>
            <p:nvPr/>
          </p:nvSpPr>
          <p:spPr bwMode="auto">
            <a:xfrm rot="5400000">
              <a:off x="2586789" y="5138349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FF0066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5" name="AutoShape 296"/>
            <p:cNvSpPr>
              <a:spLocks noChangeArrowheads="1"/>
            </p:cNvSpPr>
            <p:nvPr/>
          </p:nvSpPr>
          <p:spPr bwMode="auto">
            <a:xfrm rot="12600000">
              <a:off x="3148143" y="4814251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FF66CC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6" name="AutoShape 297"/>
            <p:cNvSpPr>
              <a:spLocks noChangeArrowheads="1"/>
            </p:cNvSpPr>
            <p:nvPr/>
          </p:nvSpPr>
          <p:spPr bwMode="auto">
            <a:xfrm rot="1800000">
              <a:off x="2773907" y="5462447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FF66CC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3" name="AutoShape 299"/>
            <p:cNvSpPr>
              <a:spLocks noChangeArrowheads="1"/>
            </p:cNvSpPr>
            <p:nvPr/>
          </p:nvSpPr>
          <p:spPr bwMode="auto">
            <a:xfrm rot="18000000">
              <a:off x="3285123" y="5325467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FF66CC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4" name="AutoShape 300"/>
            <p:cNvSpPr>
              <a:spLocks noChangeArrowheads="1"/>
            </p:cNvSpPr>
            <p:nvPr/>
          </p:nvSpPr>
          <p:spPr bwMode="auto">
            <a:xfrm rot="7200000">
              <a:off x="2636927" y="4951231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FF66CC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9" name="AutoShape 303"/>
            <p:cNvSpPr>
              <a:spLocks noChangeArrowheads="1"/>
            </p:cNvSpPr>
            <p:nvPr/>
          </p:nvSpPr>
          <p:spPr bwMode="auto">
            <a:xfrm rot="14400000">
              <a:off x="3285123" y="4951231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FFCCFF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0" name="AutoShape 304"/>
            <p:cNvSpPr>
              <a:spLocks noChangeArrowheads="1"/>
            </p:cNvSpPr>
            <p:nvPr/>
          </p:nvSpPr>
          <p:spPr bwMode="auto">
            <a:xfrm rot="3600000">
              <a:off x="2636927" y="5325467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FFCCFF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7" name="AutoShape 306"/>
            <p:cNvSpPr>
              <a:spLocks noChangeArrowheads="1"/>
            </p:cNvSpPr>
            <p:nvPr/>
          </p:nvSpPr>
          <p:spPr bwMode="auto">
            <a:xfrm rot="19800000">
              <a:off x="3148143" y="5462447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FFCCFF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8" name="AutoShape 307"/>
            <p:cNvSpPr>
              <a:spLocks noChangeArrowheads="1"/>
            </p:cNvSpPr>
            <p:nvPr/>
          </p:nvSpPr>
          <p:spPr bwMode="auto">
            <a:xfrm rot="9000000">
              <a:off x="2773907" y="4814251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FFCCFF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211479" y="4764113"/>
            <a:ext cx="1496945" cy="1496946"/>
            <a:chOff x="4211479" y="4764113"/>
            <a:chExt cx="1496945" cy="1496946"/>
          </a:xfrm>
        </p:grpSpPr>
        <p:sp>
          <p:nvSpPr>
            <p:cNvPr id="603" name="AutoShape 289"/>
            <p:cNvSpPr>
              <a:spLocks noChangeArrowheads="1"/>
            </p:cNvSpPr>
            <p:nvPr/>
          </p:nvSpPr>
          <p:spPr bwMode="auto">
            <a:xfrm rot="10800000">
              <a:off x="4827925" y="4764113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chemeClr val="accent2">
                <a:lumMod val="75000"/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" name="AutoShape 290"/>
            <p:cNvSpPr>
              <a:spLocks noChangeArrowheads="1"/>
            </p:cNvSpPr>
            <p:nvPr/>
          </p:nvSpPr>
          <p:spPr bwMode="auto">
            <a:xfrm>
              <a:off x="4827925" y="5512586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chemeClr val="accent2">
                <a:lumMod val="75000"/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1" name="AutoShape 292"/>
            <p:cNvSpPr>
              <a:spLocks noChangeArrowheads="1"/>
            </p:cNvSpPr>
            <p:nvPr/>
          </p:nvSpPr>
          <p:spPr bwMode="auto">
            <a:xfrm rot="16200000">
              <a:off x="5202161" y="5138349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chemeClr val="accent2">
                <a:lumMod val="75000"/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2" name="AutoShape 293"/>
            <p:cNvSpPr>
              <a:spLocks noChangeArrowheads="1"/>
            </p:cNvSpPr>
            <p:nvPr/>
          </p:nvSpPr>
          <p:spPr bwMode="auto">
            <a:xfrm rot="5400000">
              <a:off x="4453689" y="5138349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chemeClr val="accent2">
                <a:lumMod val="75000"/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7" name="AutoShape 296"/>
            <p:cNvSpPr>
              <a:spLocks noChangeArrowheads="1"/>
            </p:cNvSpPr>
            <p:nvPr/>
          </p:nvSpPr>
          <p:spPr bwMode="auto">
            <a:xfrm rot="12600000">
              <a:off x="5015043" y="4814251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00B0F0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8" name="AutoShape 297"/>
            <p:cNvSpPr>
              <a:spLocks noChangeArrowheads="1"/>
            </p:cNvSpPr>
            <p:nvPr/>
          </p:nvSpPr>
          <p:spPr bwMode="auto">
            <a:xfrm rot="1800000">
              <a:off x="4640807" y="5462447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00B0F0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5" name="AutoShape 299"/>
            <p:cNvSpPr>
              <a:spLocks noChangeArrowheads="1"/>
            </p:cNvSpPr>
            <p:nvPr/>
          </p:nvSpPr>
          <p:spPr bwMode="auto">
            <a:xfrm rot="18000000">
              <a:off x="5152023" y="5325467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00B0F0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6" name="AutoShape 300"/>
            <p:cNvSpPr>
              <a:spLocks noChangeArrowheads="1"/>
            </p:cNvSpPr>
            <p:nvPr/>
          </p:nvSpPr>
          <p:spPr bwMode="auto">
            <a:xfrm rot="7200000">
              <a:off x="4503827" y="4951231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00B0F0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1" name="AutoShape 303"/>
            <p:cNvSpPr>
              <a:spLocks noChangeArrowheads="1"/>
            </p:cNvSpPr>
            <p:nvPr/>
          </p:nvSpPr>
          <p:spPr bwMode="auto">
            <a:xfrm rot="14400000">
              <a:off x="5152023" y="4951231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99CCFF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2" name="AutoShape 304"/>
            <p:cNvSpPr>
              <a:spLocks noChangeArrowheads="1"/>
            </p:cNvSpPr>
            <p:nvPr/>
          </p:nvSpPr>
          <p:spPr bwMode="auto">
            <a:xfrm rot="3600000">
              <a:off x="4503827" y="5325467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99CCFF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9" name="AutoShape 306"/>
            <p:cNvSpPr>
              <a:spLocks noChangeArrowheads="1"/>
            </p:cNvSpPr>
            <p:nvPr/>
          </p:nvSpPr>
          <p:spPr bwMode="auto">
            <a:xfrm rot="19800000">
              <a:off x="5015043" y="5462447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99CCFF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0" name="AutoShape 307"/>
            <p:cNvSpPr>
              <a:spLocks noChangeArrowheads="1"/>
            </p:cNvSpPr>
            <p:nvPr/>
          </p:nvSpPr>
          <p:spPr bwMode="auto">
            <a:xfrm rot="9000000">
              <a:off x="4640807" y="4814251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99CCFF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6070759" y="4764113"/>
            <a:ext cx="1496945" cy="1496946"/>
            <a:chOff x="6070759" y="4764113"/>
            <a:chExt cx="1496945" cy="1496946"/>
          </a:xfrm>
        </p:grpSpPr>
        <p:sp>
          <p:nvSpPr>
            <p:cNvPr id="625" name="AutoShape 289"/>
            <p:cNvSpPr>
              <a:spLocks noChangeArrowheads="1"/>
            </p:cNvSpPr>
            <p:nvPr/>
          </p:nvSpPr>
          <p:spPr bwMode="auto">
            <a:xfrm rot="10800000">
              <a:off x="6687205" y="4764113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003300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" name="AutoShape 290"/>
            <p:cNvSpPr>
              <a:spLocks noChangeArrowheads="1"/>
            </p:cNvSpPr>
            <p:nvPr/>
          </p:nvSpPr>
          <p:spPr bwMode="auto">
            <a:xfrm>
              <a:off x="6687205" y="5512586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003300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" name="AutoShape 292"/>
            <p:cNvSpPr>
              <a:spLocks noChangeArrowheads="1"/>
            </p:cNvSpPr>
            <p:nvPr/>
          </p:nvSpPr>
          <p:spPr bwMode="auto">
            <a:xfrm rot="16200000">
              <a:off x="7061441" y="5138349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003300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" name="AutoShape 293"/>
            <p:cNvSpPr>
              <a:spLocks noChangeArrowheads="1"/>
            </p:cNvSpPr>
            <p:nvPr/>
          </p:nvSpPr>
          <p:spPr bwMode="auto">
            <a:xfrm rot="5400000">
              <a:off x="6312969" y="5138349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003300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" name="AutoShape 296"/>
            <p:cNvSpPr>
              <a:spLocks noChangeArrowheads="1"/>
            </p:cNvSpPr>
            <p:nvPr/>
          </p:nvSpPr>
          <p:spPr bwMode="auto">
            <a:xfrm rot="12600000">
              <a:off x="6874323" y="4814251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009900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" name="AutoShape 297"/>
            <p:cNvSpPr>
              <a:spLocks noChangeArrowheads="1"/>
            </p:cNvSpPr>
            <p:nvPr/>
          </p:nvSpPr>
          <p:spPr bwMode="auto">
            <a:xfrm rot="1800000">
              <a:off x="6500087" y="5462447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009900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" name="AutoShape 299"/>
            <p:cNvSpPr>
              <a:spLocks noChangeArrowheads="1"/>
            </p:cNvSpPr>
            <p:nvPr/>
          </p:nvSpPr>
          <p:spPr bwMode="auto">
            <a:xfrm rot="18000000">
              <a:off x="7011303" y="5325467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009900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" name="AutoShape 300"/>
            <p:cNvSpPr>
              <a:spLocks noChangeArrowheads="1"/>
            </p:cNvSpPr>
            <p:nvPr/>
          </p:nvSpPr>
          <p:spPr bwMode="auto">
            <a:xfrm rot="7200000">
              <a:off x="6363107" y="4951231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009900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3" name="AutoShape 303"/>
            <p:cNvSpPr>
              <a:spLocks noChangeArrowheads="1"/>
            </p:cNvSpPr>
            <p:nvPr/>
          </p:nvSpPr>
          <p:spPr bwMode="auto">
            <a:xfrm rot="14400000">
              <a:off x="7011303" y="4951231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92D050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" name="AutoShape 304"/>
            <p:cNvSpPr>
              <a:spLocks noChangeArrowheads="1"/>
            </p:cNvSpPr>
            <p:nvPr/>
          </p:nvSpPr>
          <p:spPr bwMode="auto">
            <a:xfrm rot="3600000">
              <a:off x="6363107" y="5325467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92D050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1" name="AutoShape 306"/>
            <p:cNvSpPr>
              <a:spLocks noChangeArrowheads="1"/>
            </p:cNvSpPr>
            <p:nvPr/>
          </p:nvSpPr>
          <p:spPr bwMode="auto">
            <a:xfrm rot="19800000">
              <a:off x="6874323" y="5462447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92D050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2" name="AutoShape 307"/>
            <p:cNvSpPr>
              <a:spLocks noChangeArrowheads="1"/>
            </p:cNvSpPr>
            <p:nvPr/>
          </p:nvSpPr>
          <p:spPr bwMode="auto">
            <a:xfrm rot="9000000">
              <a:off x="6500087" y="4814251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rgbClr val="92D050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7968139" y="4764113"/>
            <a:ext cx="1496945" cy="1496946"/>
            <a:chOff x="7968139" y="4764113"/>
            <a:chExt cx="1496945" cy="1496946"/>
          </a:xfrm>
        </p:grpSpPr>
        <p:sp>
          <p:nvSpPr>
            <p:cNvPr id="647" name="AutoShape 289"/>
            <p:cNvSpPr>
              <a:spLocks noChangeArrowheads="1"/>
            </p:cNvSpPr>
            <p:nvPr/>
          </p:nvSpPr>
          <p:spPr bwMode="auto">
            <a:xfrm rot="10800000">
              <a:off x="8584585" y="4764113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chemeClr val="bg2">
                <a:lumMod val="75000"/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8" name="AutoShape 290"/>
            <p:cNvSpPr>
              <a:spLocks noChangeArrowheads="1"/>
            </p:cNvSpPr>
            <p:nvPr/>
          </p:nvSpPr>
          <p:spPr bwMode="auto">
            <a:xfrm>
              <a:off x="8584585" y="5512586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chemeClr val="bg2">
                <a:lumMod val="75000"/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5" name="AutoShape 292"/>
            <p:cNvSpPr>
              <a:spLocks noChangeArrowheads="1"/>
            </p:cNvSpPr>
            <p:nvPr/>
          </p:nvSpPr>
          <p:spPr bwMode="auto">
            <a:xfrm rot="16200000">
              <a:off x="8958821" y="5138349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chemeClr val="bg2">
                <a:lumMod val="75000"/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6" name="AutoShape 293"/>
            <p:cNvSpPr>
              <a:spLocks noChangeArrowheads="1"/>
            </p:cNvSpPr>
            <p:nvPr/>
          </p:nvSpPr>
          <p:spPr bwMode="auto">
            <a:xfrm rot="5400000">
              <a:off x="8210349" y="5138349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chemeClr val="bg2">
                <a:lumMod val="75000"/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1" name="AutoShape 296"/>
            <p:cNvSpPr>
              <a:spLocks noChangeArrowheads="1"/>
            </p:cNvSpPr>
            <p:nvPr/>
          </p:nvSpPr>
          <p:spPr bwMode="auto">
            <a:xfrm rot="12600000">
              <a:off x="8771703" y="4814251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2" name="AutoShape 297"/>
            <p:cNvSpPr>
              <a:spLocks noChangeArrowheads="1"/>
            </p:cNvSpPr>
            <p:nvPr/>
          </p:nvSpPr>
          <p:spPr bwMode="auto">
            <a:xfrm rot="1800000">
              <a:off x="8397467" y="5462447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9" name="AutoShape 299"/>
            <p:cNvSpPr>
              <a:spLocks noChangeArrowheads="1"/>
            </p:cNvSpPr>
            <p:nvPr/>
          </p:nvSpPr>
          <p:spPr bwMode="auto">
            <a:xfrm rot="18000000">
              <a:off x="8908683" y="5325467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0" name="AutoShape 300"/>
            <p:cNvSpPr>
              <a:spLocks noChangeArrowheads="1"/>
            </p:cNvSpPr>
            <p:nvPr/>
          </p:nvSpPr>
          <p:spPr bwMode="auto">
            <a:xfrm rot="7200000">
              <a:off x="8260487" y="4951231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chemeClr val="bg1">
                <a:lumMod val="65000"/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" name="AutoShape 303"/>
            <p:cNvSpPr>
              <a:spLocks noChangeArrowheads="1"/>
            </p:cNvSpPr>
            <p:nvPr/>
          </p:nvSpPr>
          <p:spPr bwMode="auto">
            <a:xfrm rot="14400000">
              <a:off x="8908683" y="4951231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" name="AutoShape 304"/>
            <p:cNvSpPr>
              <a:spLocks noChangeArrowheads="1"/>
            </p:cNvSpPr>
            <p:nvPr/>
          </p:nvSpPr>
          <p:spPr bwMode="auto">
            <a:xfrm rot="3600000">
              <a:off x="8260487" y="5325467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3" name="AutoShape 306"/>
            <p:cNvSpPr>
              <a:spLocks noChangeArrowheads="1"/>
            </p:cNvSpPr>
            <p:nvPr/>
          </p:nvSpPr>
          <p:spPr bwMode="auto">
            <a:xfrm rot="19800000">
              <a:off x="8771703" y="5462447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" name="AutoShape 307"/>
            <p:cNvSpPr>
              <a:spLocks noChangeArrowheads="1"/>
            </p:cNvSpPr>
            <p:nvPr/>
          </p:nvSpPr>
          <p:spPr bwMode="auto">
            <a:xfrm rot="9000000">
              <a:off x="8397467" y="4814251"/>
              <a:ext cx="264053" cy="748473"/>
            </a:xfrm>
            <a:prstGeom prst="triangle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49" name="Group 286"/>
          <p:cNvGrpSpPr>
            <a:grpSpLocks/>
          </p:cNvGrpSpPr>
          <p:nvPr/>
        </p:nvGrpSpPr>
        <p:grpSpPr bwMode="auto">
          <a:xfrm rot="724712">
            <a:off x="2344579" y="4771081"/>
            <a:ext cx="1496945" cy="1496945"/>
            <a:chOff x="398" y="1480"/>
            <a:chExt cx="1542" cy="1542"/>
          </a:xfrm>
        </p:grpSpPr>
        <p:grpSp>
          <p:nvGrpSpPr>
            <p:cNvPr id="650" name="Group 287"/>
            <p:cNvGrpSpPr>
              <a:grpSpLocks/>
            </p:cNvGrpSpPr>
            <p:nvPr/>
          </p:nvGrpSpPr>
          <p:grpSpPr bwMode="auto">
            <a:xfrm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665" name="Group 288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669" name="AutoShape 28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0" name="AutoShape 29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6" name="Group 291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667" name="AutoShape 292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" name="AutoShape 293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51" name="Group 294"/>
            <p:cNvGrpSpPr>
              <a:grpSpLocks/>
            </p:cNvGrpSpPr>
            <p:nvPr/>
          </p:nvGrpSpPr>
          <p:grpSpPr bwMode="auto">
            <a:xfrm rot="18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659" name="Group 295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663" name="AutoShape 29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" name="AutoShape 29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0" name="Group 298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661" name="AutoShape 29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2" name="AutoShape 30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52" name="Group 301"/>
            <p:cNvGrpSpPr>
              <a:grpSpLocks/>
            </p:cNvGrpSpPr>
            <p:nvPr/>
          </p:nvGrpSpPr>
          <p:grpSpPr bwMode="auto">
            <a:xfrm rot="36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653" name="Group 302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657" name="AutoShape 303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" name="AutoShape 304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4" name="Group 305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655" name="AutoShape 30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" name="AutoShape 30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71" name="Group 286"/>
          <p:cNvGrpSpPr>
            <a:grpSpLocks/>
          </p:cNvGrpSpPr>
          <p:nvPr/>
        </p:nvGrpSpPr>
        <p:grpSpPr bwMode="auto">
          <a:xfrm rot="1149885">
            <a:off x="4211479" y="4771081"/>
            <a:ext cx="1496945" cy="1496945"/>
            <a:chOff x="398" y="1480"/>
            <a:chExt cx="1542" cy="1542"/>
          </a:xfrm>
        </p:grpSpPr>
        <p:grpSp>
          <p:nvGrpSpPr>
            <p:cNvPr id="672" name="Group 287"/>
            <p:cNvGrpSpPr>
              <a:grpSpLocks/>
            </p:cNvGrpSpPr>
            <p:nvPr/>
          </p:nvGrpSpPr>
          <p:grpSpPr bwMode="auto">
            <a:xfrm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687" name="Group 288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691" name="AutoShape 28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2" name="AutoShape 29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8" name="Group 291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689" name="AutoShape 292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" name="AutoShape 293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73" name="Group 294"/>
            <p:cNvGrpSpPr>
              <a:grpSpLocks/>
            </p:cNvGrpSpPr>
            <p:nvPr/>
          </p:nvGrpSpPr>
          <p:grpSpPr bwMode="auto">
            <a:xfrm rot="18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681" name="Group 295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685" name="AutoShape 29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B0F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6" name="AutoShape 29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B0F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2" name="Group 298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683" name="AutoShape 29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B0F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4" name="AutoShape 30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B0F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74" name="Group 301"/>
            <p:cNvGrpSpPr>
              <a:grpSpLocks/>
            </p:cNvGrpSpPr>
            <p:nvPr/>
          </p:nvGrpSpPr>
          <p:grpSpPr bwMode="auto">
            <a:xfrm rot="36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675" name="Group 302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679" name="AutoShape 303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0" name="AutoShape 304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6" name="Group 305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677" name="AutoShape 30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" name="AutoShape 30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93" name="Group 286"/>
          <p:cNvGrpSpPr>
            <a:grpSpLocks/>
          </p:cNvGrpSpPr>
          <p:nvPr/>
        </p:nvGrpSpPr>
        <p:grpSpPr bwMode="auto">
          <a:xfrm rot="1119498">
            <a:off x="6070759" y="4771081"/>
            <a:ext cx="1496945" cy="1496945"/>
            <a:chOff x="398" y="1480"/>
            <a:chExt cx="1542" cy="1542"/>
          </a:xfrm>
        </p:grpSpPr>
        <p:grpSp>
          <p:nvGrpSpPr>
            <p:cNvPr id="694" name="Group 287"/>
            <p:cNvGrpSpPr>
              <a:grpSpLocks/>
            </p:cNvGrpSpPr>
            <p:nvPr/>
          </p:nvGrpSpPr>
          <p:grpSpPr bwMode="auto">
            <a:xfrm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709" name="Group 288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713" name="AutoShape 28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4" name="AutoShape 29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10" name="Group 291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711" name="AutoShape 292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2" name="AutoShape 293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95" name="Group 294"/>
            <p:cNvGrpSpPr>
              <a:grpSpLocks/>
            </p:cNvGrpSpPr>
            <p:nvPr/>
          </p:nvGrpSpPr>
          <p:grpSpPr bwMode="auto">
            <a:xfrm rot="18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703" name="Group 295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707" name="AutoShape 29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8" name="AutoShape 29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04" name="Group 298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705" name="AutoShape 29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6" name="AutoShape 30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96" name="Group 301"/>
            <p:cNvGrpSpPr>
              <a:grpSpLocks/>
            </p:cNvGrpSpPr>
            <p:nvPr/>
          </p:nvGrpSpPr>
          <p:grpSpPr bwMode="auto">
            <a:xfrm rot="36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697" name="Group 302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701" name="AutoShape 303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2" name="AutoShape 304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8" name="Group 305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699" name="AutoShape 30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0" name="AutoShape 30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15" name="Group 286"/>
          <p:cNvGrpSpPr>
            <a:grpSpLocks/>
          </p:cNvGrpSpPr>
          <p:nvPr/>
        </p:nvGrpSpPr>
        <p:grpSpPr bwMode="auto">
          <a:xfrm rot="1076576">
            <a:off x="7968139" y="4771081"/>
            <a:ext cx="1496945" cy="1496945"/>
            <a:chOff x="398" y="1480"/>
            <a:chExt cx="1542" cy="1542"/>
          </a:xfrm>
        </p:grpSpPr>
        <p:grpSp>
          <p:nvGrpSpPr>
            <p:cNvPr id="716" name="Group 287"/>
            <p:cNvGrpSpPr>
              <a:grpSpLocks/>
            </p:cNvGrpSpPr>
            <p:nvPr/>
          </p:nvGrpSpPr>
          <p:grpSpPr bwMode="auto">
            <a:xfrm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731" name="Group 288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735" name="AutoShape 28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6" name="AutoShape 29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32" name="Group 291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733" name="AutoShape 292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4" name="AutoShape 293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17" name="Group 294"/>
            <p:cNvGrpSpPr>
              <a:grpSpLocks/>
            </p:cNvGrpSpPr>
            <p:nvPr/>
          </p:nvGrpSpPr>
          <p:grpSpPr bwMode="auto">
            <a:xfrm rot="18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725" name="Group 295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729" name="AutoShape 29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0" name="AutoShape 29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26" name="Group 298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727" name="AutoShape 29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8" name="AutoShape 30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18" name="Group 301"/>
            <p:cNvGrpSpPr>
              <a:grpSpLocks/>
            </p:cNvGrpSpPr>
            <p:nvPr/>
          </p:nvGrpSpPr>
          <p:grpSpPr bwMode="auto">
            <a:xfrm rot="36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719" name="Group 302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723" name="AutoShape 303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4" name="AutoShape 304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20" name="Group 305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721" name="AutoShape 30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2" name="AutoShape 30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roup 32"/>
          <p:cNvGrpSpPr>
            <a:grpSpLocks/>
          </p:cNvGrpSpPr>
          <p:nvPr/>
        </p:nvGrpSpPr>
        <p:grpSpPr bwMode="auto">
          <a:xfrm>
            <a:off x="510949" y="888024"/>
            <a:ext cx="1471721" cy="1471721"/>
            <a:chOff x="3347" y="527"/>
            <a:chExt cx="1724" cy="1724"/>
          </a:xfrm>
          <a:scene3d>
            <a:camera prst="orthographicFront"/>
            <a:lightRig rig="flat" dir="t"/>
          </a:scene3d>
        </p:grpSpPr>
        <p:sp>
          <p:nvSpPr>
            <p:cNvPr id="134" name="AutoShape 33"/>
            <p:cNvSpPr>
              <a:spLocks noChangeArrowheads="1"/>
            </p:cNvSpPr>
            <p:nvPr/>
          </p:nvSpPr>
          <p:spPr bwMode="auto">
            <a:xfrm>
              <a:off x="4118" y="527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" name="AutoShape 34"/>
            <p:cNvSpPr>
              <a:spLocks noChangeArrowheads="1"/>
            </p:cNvSpPr>
            <p:nvPr/>
          </p:nvSpPr>
          <p:spPr bwMode="auto">
            <a:xfrm rot="10800000">
              <a:off x="4118" y="1797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" name="AutoShape 35"/>
            <p:cNvSpPr>
              <a:spLocks noChangeArrowheads="1"/>
            </p:cNvSpPr>
            <p:nvPr/>
          </p:nvSpPr>
          <p:spPr bwMode="auto">
            <a:xfrm rot="5400000">
              <a:off x="4753" y="116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7" name="AutoShape 36"/>
            <p:cNvSpPr>
              <a:spLocks noChangeArrowheads="1"/>
            </p:cNvSpPr>
            <p:nvPr/>
          </p:nvSpPr>
          <p:spPr bwMode="auto">
            <a:xfrm rot="16200000">
              <a:off x="3483" y="116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8" name="AutoShape 37"/>
            <p:cNvSpPr>
              <a:spLocks noChangeArrowheads="1"/>
            </p:cNvSpPr>
            <p:nvPr/>
          </p:nvSpPr>
          <p:spPr bwMode="auto">
            <a:xfrm rot="1800000">
              <a:off x="4435" y="61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9" name="AutoShape 38"/>
            <p:cNvSpPr>
              <a:spLocks noChangeArrowheads="1"/>
            </p:cNvSpPr>
            <p:nvPr/>
          </p:nvSpPr>
          <p:spPr bwMode="auto">
            <a:xfrm rot="12600000">
              <a:off x="3800" y="1711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0" name="AutoShape 39"/>
            <p:cNvSpPr>
              <a:spLocks noChangeArrowheads="1"/>
            </p:cNvSpPr>
            <p:nvPr/>
          </p:nvSpPr>
          <p:spPr bwMode="auto">
            <a:xfrm rot="7200000">
              <a:off x="4667" y="1479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" name="AutoShape 40"/>
            <p:cNvSpPr>
              <a:spLocks noChangeArrowheads="1"/>
            </p:cNvSpPr>
            <p:nvPr/>
          </p:nvSpPr>
          <p:spPr bwMode="auto">
            <a:xfrm rot="18000000">
              <a:off x="3568" y="844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" name="AutoShape 41"/>
            <p:cNvSpPr>
              <a:spLocks noChangeArrowheads="1"/>
            </p:cNvSpPr>
            <p:nvPr/>
          </p:nvSpPr>
          <p:spPr bwMode="auto">
            <a:xfrm rot="3600000">
              <a:off x="4667" y="844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" name="AutoShape 42"/>
            <p:cNvSpPr>
              <a:spLocks noChangeArrowheads="1"/>
            </p:cNvSpPr>
            <p:nvPr/>
          </p:nvSpPr>
          <p:spPr bwMode="auto">
            <a:xfrm rot="14400000">
              <a:off x="3568" y="1479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" name="AutoShape 43"/>
            <p:cNvSpPr>
              <a:spLocks noChangeArrowheads="1"/>
            </p:cNvSpPr>
            <p:nvPr/>
          </p:nvSpPr>
          <p:spPr bwMode="auto">
            <a:xfrm rot="9000000">
              <a:off x="4435" y="1711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" name="AutoShape 44"/>
            <p:cNvSpPr>
              <a:spLocks noChangeArrowheads="1"/>
            </p:cNvSpPr>
            <p:nvPr/>
          </p:nvSpPr>
          <p:spPr bwMode="auto">
            <a:xfrm rot="19800000">
              <a:off x="3800" y="61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1" name="Group 32"/>
          <p:cNvGrpSpPr>
            <a:grpSpLocks/>
          </p:cNvGrpSpPr>
          <p:nvPr/>
        </p:nvGrpSpPr>
        <p:grpSpPr bwMode="auto">
          <a:xfrm>
            <a:off x="2354989" y="888024"/>
            <a:ext cx="1471721" cy="1471721"/>
            <a:chOff x="3347" y="527"/>
            <a:chExt cx="1724" cy="1724"/>
          </a:xfrm>
          <a:solidFill>
            <a:srgbClr val="FFFF00"/>
          </a:solidFill>
          <a:scene3d>
            <a:camera prst="orthographicFront"/>
            <a:lightRig rig="flat" dir="t"/>
          </a:scene3d>
        </p:grpSpPr>
        <p:sp>
          <p:nvSpPr>
            <p:cNvPr id="152" name="AutoShape 33"/>
            <p:cNvSpPr>
              <a:spLocks noChangeArrowheads="1"/>
            </p:cNvSpPr>
            <p:nvPr/>
          </p:nvSpPr>
          <p:spPr bwMode="auto">
            <a:xfrm>
              <a:off x="4118" y="527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" name="AutoShape 34"/>
            <p:cNvSpPr>
              <a:spLocks noChangeArrowheads="1"/>
            </p:cNvSpPr>
            <p:nvPr/>
          </p:nvSpPr>
          <p:spPr bwMode="auto">
            <a:xfrm rot="10800000">
              <a:off x="4118" y="1797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" name="AutoShape 35"/>
            <p:cNvSpPr>
              <a:spLocks noChangeArrowheads="1"/>
            </p:cNvSpPr>
            <p:nvPr/>
          </p:nvSpPr>
          <p:spPr bwMode="auto">
            <a:xfrm rot="5400000">
              <a:off x="4753" y="116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" name="AutoShape 36"/>
            <p:cNvSpPr>
              <a:spLocks noChangeArrowheads="1"/>
            </p:cNvSpPr>
            <p:nvPr/>
          </p:nvSpPr>
          <p:spPr bwMode="auto">
            <a:xfrm rot="16200000">
              <a:off x="3483" y="116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9" name="AutoShape 37"/>
            <p:cNvSpPr>
              <a:spLocks noChangeArrowheads="1"/>
            </p:cNvSpPr>
            <p:nvPr/>
          </p:nvSpPr>
          <p:spPr bwMode="auto">
            <a:xfrm rot="1800000">
              <a:off x="4435" y="61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" name="AutoShape 38"/>
            <p:cNvSpPr>
              <a:spLocks noChangeArrowheads="1"/>
            </p:cNvSpPr>
            <p:nvPr/>
          </p:nvSpPr>
          <p:spPr bwMode="auto">
            <a:xfrm rot="12600000">
              <a:off x="3800" y="1711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1" name="AutoShape 39"/>
            <p:cNvSpPr>
              <a:spLocks noChangeArrowheads="1"/>
            </p:cNvSpPr>
            <p:nvPr/>
          </p:nvSpPr>
          <p:spPr bwMode="auto">
            <a:xfrm rot="7200000">
              <a:off x="4667" y="1479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2" name="AutoShape 40"/>
            <p:cNvSpPr>
              <a:spLocks noChangeArrowheads="1"/>
            </p:cNvSpPr>
            <p:nvPr/>
          </p:nvSpPr>
          <p:spPr bwMode="auto">
            <a:xfrm rot="18000000">
              <a:off x="3568" y="844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3" name="AutoShape 41"/>
            <p:cNvSpPr>
              <a:spLocks noChangeArrowheads="1"/>
            </p:cNvSpPr>
            <p:nvPr/>
          </p:nvSpPr>
          <p:spPr bwMode="auto">
            <a:xfrm rot="3600000">
              <a:off x="4667" y="844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" name="AutoShape 42"/>
            <p:cNvSpPr>
              <a:spLocks noChangeArrowheads="1"/>
            </p:cNvSpPr>
            <p:nvPr/>
          </p:nvSpPr>
          <p:spPr bwMode="auto">
            <a:xfrm rot="14400000">
              <a:off x="3568" y="1479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" name="AutoShape 43"/>
            <p:cNvSpPr>
              <a:spLocks noChangeArrowheads="1"/>
            </p:cNvSpPr>
            <p:nvPr/>
          </p:nvSpPr>
          <p:spPr bwMode="auto">
            <a:xfrm rot="9000000">
              <a:off x="4435" y="1711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" name="AutoShape 44"/>
            <p:cNvSpPr>
              <a:spLocks noChangeArrowheads="1"/>
            </p:cNvSpPr>
            <p:nvPr/>
          </p:nvSpPr>
          <p:spPr bwMode="auto">
            <a:xfrm rot="19800000">
              <a:off x="3800" y="61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" name="Group 32"/>
          <p:cNvGrpSpPr>
            <a:grpSpLocks/>
          </p:cNvGrpSpPr>
          <p:nvPr/>
        </p:nvGrpSpPr>
        <p:grpSpPr bwMode="auto">
          <a:xfrm>
            <a:off x="4206649" y="888024"/>
            <a:ext cx="1471721" cy="1471721"/>
            <a:chOff x="3347" y="527"/>
            <a:chExt cx="1724" cy="1724"/>
          </a:xfrm>
          <a:solidFill>
            <a:srgbClr val="0070C0"/>
          </a:solidFill>
          <a:scene3d>
            <a:camera prst="orthographicFront"/>
            <a:lightRig rig="flat" dir="t"/>
          </a:scene3d>
        </p:grpSpPr>
        <p:sp>
          <p:nvSpPr>
            <p:cNvPr id="188" name="AutoShape 33"/>
            <p:cNvSpPr>
              <a:spLocks noChangeArrowheads="1"/>
            </p:cNvSpPr>
            <p:nvPr/>
          </p:nvSpPr>
          <p:spPr bwMode="auto">
            <a:xfrm>
              <a:off x="4118" y="527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" name="AutoShape 34"/>
            <p:cNvSpPr>
              <a:spLocks noChangeArrowheads="1"/>
            </p:cNvSpPr>
            <p:nvPr/>
          </p:nvSpPr>
          <p:spPr bwMode="auto">
            <a:xfrm rot="10800000">
              <a:off x="4118" y="1797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" name="AutoShape 35"/>
            <p:cNvSpPr>
              <a:spLocks noChangeArrowheads="1"/>
            </p:cNvSpPr>
            <p:nvPr/>
          </p:nvSpPr>
          <p:spPr bwMode="auto">
            <a:xfrm rot="5400000">
              <a:off x="4753" y="116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" name="AutoShape 36"/>
            <p:cNvSpPr>
              <a:spLocks noChangeArrowheads="1"/>
            </p:cNvSpPr>
            <p:nvPr/>
          </p:nvSpPr>
          <p:spPr bwMode="auto">
            <a:xfrm rot="16200000">
              <a:off x="3483" y="116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2" name="AutoShape 37"/>
            <p:cNvSpPr>
              <a:spLocks noChangeArrowheads="1"/>
            </p:cNvSpPr>
            <p:nvPr/>
          </p:nvSpPr>
          <p:spPr bwMode="auto">
            <a:xfrm rot="1800000">
              <a:off x="4435" y="61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3" name="AutoShape 38"/>
            <p:cNvSpPr>
              <a:spLocks noChangeArrowheads="1"/>
            </p:cNvSpPr>
            <p:nvPr/>
          </p:nvSpPr>
          <p:spPr bwMode="auto">
            <a:xfrm rot="12600000">
              <a:off x="3800" y="1711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" name="AutoShape 39"/>
            <p:cNvSpPr>
              <a:spLocks noChangeArrowheads="1"/>
            </p:cNvSpPr>
            <p:nvPr/>
          </p:nvSpPr>
          <p:spPr bwMode="auto">
            <a:xfrm rot="7200000">
              <a:off x="4667" y="1479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" name="AutoShape 40"/>
            <p:cNvSpPr>
              <a:spLocks noChangeArrowheads="1"/>
            </p:cNvSpPr>
            <p:nvPr/>
          </p:nvSpPr>
          <p:spPr bwMode="auto">
            <a:xfrm rot="18000000">
              <a:off x="3568" y="844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" name="AutoShape 41"/>
            <p:cNvSpPr>
              <a:spLocks noChangeArrowheads="1"/>
            </p:cNvSpPr>
            <p:nvPr/>
          </p:nvSpPr>
          <p:spPr bwMode="auto">
            <a:xfrm rot="3600000">
              <a:off x="4667" y="844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" name="AutoShape 42"/>
            <p:cNvSpPr>
              <a:spLocks noChangeArrowheads="1"/>
            </p:cNvSpPr>
            <p:nvPr/>
          </p:nvSpPr>
          <p:spPr bwMode="auto">
            <a:xfrm rot="14400000">
              <a:off x="3568" y="1479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" name="AutoShape 43"/>
            <p:cNvSpPr>
              <a:spLocks noChangeArrowheads="1"/>
            </p:cNvSpPr>
            <p:nvPr/>
          </p:nvSpPr>
          <p:spPr bwMode="auto">
            <a:xfrm rot="9000000">
              <a:off x="4435" y="1711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" name="AutoShape 44"/>
            <p:cNvSpPr>
              <a:spLocks noChangeArrowheads="1"/>
            </p:cNvSpPr>
            <p:nvPr/>
          </p:nvSpPr>
          <p:spPr bwMode="auto">
            <a:xfrm rot="19800000">
              <a:off x="3800" y="61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0" name="Group 32"/>
          <p:cNvGrpSpPr>
            <a:grpSpLocks/>
          </p:cNvGrpSpPr>
          <p:nvPr/>
        </p:nvGrpSpPr>
        <p:grpSpPr bwMode="auto">
          <a:xfrm>
            <a:off x="6096409" y="888024"/>
            <a:ext cx="1471721" cy="1471721"/>
            <a:chOff x="3347" y="527"/>
            <a:chExt cx="1724" cy="1724"/>
          </a:xfrm>
          <a:solidFill>
            <a:srgbClr val="00B050"/>
          </a:solidFill>
          <a:scene3d>
            <a:camera prst="orthographicFront"/>
            <a:lightRig rig="flat" dir="t"/>
          </a:scene3d>
        </p:grpSpPr>
        <p:sp>
          <p:nvSpPr>
            <p:cNvPr id="201" name="AutoShape 33"/>
            <p:cNvSpPr>
              <a:spLocks noChangeArrowheads="1"/>
            </p:cNvSpPr>
            <p:nvPr/>
          </p:nvSpPr>
          <p:spPr bwMode="auto">
            <a:xfrm>
              <a:off x="4118" y="527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2" name="AutoShape 34"/>
            <p:cNvSpPr>
              <a:spLocks noChangeArrowheads="1"/>
            </p:cNvSpPr>
            <p:nvPr/>
          </p:nvSpPr>
          <p:spPr bwMode="auto">
            <a:xfrm rot="10800000">
              <a:off x="4118" y="1797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3" name="AutoShape 35"/>
            <p:cNvSpPr>
              <a:spLocks noChangeArrowheads="1"/>
            </p:cNvSpPr>
            <p:nvPr/>
          </p:nvSpPr>
          <p:spPr bwMode="auto">
            <a:xfrm rot="5400000">
              <a:off x="4753" y="116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" name="AutoShape 36"/>
            <p:cNvSpPr>
              <a:spLocks noChangeArrowheads="1"/>
            </p:cNvSpPr>
            <p:nvPr/>
          </p:nvSpPr>
          <p:spPr bwMode="auto">
            <a:xfrm rot="16200000">
              <a:off x="3483" y="116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" name="AutoShape 37"/>
            <p:cNvSpPr>
              <a:spLocks noChangeArrowheads="1"/>
            </p:cNvSpPr>
            <p:nvPr/>
          </p:nvSpPr>
          <p:spPr bwMode="auto">
            <a:xfrm rot="1800000">
              <a:off x="4435" y="61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" name="AutoShape 38"/>
            <p:cNvSpPr>
              <a:spLocks noChangeArrowheads="1"/>
            </p:cNvSpPr>
            <p:nvPr/>
          </p:nvSpPr>
          <p:spPr bwMode="auto">
            <a:xfrm rot="12600000">
              <a:off x="3800" y="1711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" name="AutoShape 39"/>
            <p:cNvSpPr>
              <a:spLocks noChangeArrowheads="1"/>
            </p:cNvSpPr>
            <p:nvPr/>
          </p:nvSpPr>
          <p:spPr bwMode="auto">
            <a:xfrm rot="7200000">
              <a:off x="4667" y="1479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" name="AutoShape 40"/>
            <p:cNvSpPr>
              <a:spLocks noChangeArrowheads="1"/>
            </p:cNvSpPr>
            <p:nvPr/>
          </p:nvSpPr>
          <p:spPr bwMode="auto">
            <a:xfrm rot="18000000">
              <a:off x="3568" y="844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" name="AutoShape 41"/>
            <p:cNvSpPr>
              <a:spLocks noChangeArrowheads="1"/>
            </p:cNvSpPr>
            <p:nvPr/>
          </p:nvSpPr>
          <p:spPr bwMode="auto">
            <a:xfrm rot="3600000">
              <a:off x="4667" y="844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" name="AutoShape 42"/>
            <p:cNvSpPr>
              <a:spLocks noChangeArrowheads="1"/>
            </p:cNvSpPr>
            <p:nvPr/>
          </p:nvSpPr>
          <p:spPr bwMode="auto">
            <a:xfrm rot="14400000">
              <a:off x="3568" y="1479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" name="AutoShape 43"/>
            <p:cNvSpPr>
              <a:spLocks noChangeArrowheads="1"/>
            </p:cNvSpPr>
            <p:nvPr/>
          </p:nvSpPr>
          <p:spPr bwMode="auto">
            <a:xfrm rot="9000000">
              <a:off x="4435" y="1711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" name="AutoShape 44"/>
            <p:cNvSpPr>
              <a:spLocks noChangeArrowheads="1"/>
            </p:cNvSpPr>
            <p:nvPr/>
          </p:nvSpPr>
          <p:spPr bwMode="auto">
            <a:xfrm rot="19800000">
              <a:off x="3800" y="61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3" name="Group 32"/>
          <p:cNvGrpSpPr>
            <a:grpSpLocks/>
          </p:cNvGrpSpPr>
          <p:nvPr/>
        </p:nvGrpSpPr>
        <p:grpSpPr bwMode="auto">
          <a:xfrm>
            <a:off x="7963309" y="888024"/>
            <a:ext cx="1471721" cy="1471721"/>
            <a:chOff x="3347" y="527"/>
            <a:chExt cx="1724" cy="1724"/>
          </a:xfrm>
          <a:solidFill>
            <a:srgbClr val="FFCCFF"/>
          </a:solidFill>
          <a:scene3d>
            <a:camera prst="orthographicFront"/>
            <a:lightRig rig="flat" dir="t"/>
          </a:scene3d>
        </p:grpSpPr>
        <p:sp>
          <p:nvSpPr>
            <p:cNvPr id="214" name="AutoShape 33"/>
            <p:cNvSpPr>
              <a:spLocks noChangeArrowheads="1"/>
            </p:cNvSpPr>
            <p:nvPr/>
          </p:nvSpPr>
          <p:spPr bwMode="auto">
            <a:xfrm>
              <a:off x="4118" y="527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" name="AutoShape 34"/>
            <p:cNvSpPr>
              <a:spLocks noChangeArrowheads="1"/>
            </p:cNvSpPr>
            <p:nvPr/>
          </p:nvSpPr>
          <p:spPr bwMode="auto">
            <a:xfrm rot="10800000">
              <a:off x="4118" y="1797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" name="AutoShape 35"/>
            <p:cNvSpPr>
              <a:spLocks noChangeArrowheads="1"/>
            </p:cNvSpPr>
            <p:nvPr/>
          </p:nvSpPr>
          <p:spPr bwMode="auto">
            <a:xfrm rot="5400000">
              <a:off x="4753" y="116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" name="AutoShape 36"/>
            <p:cNvSpPr>
              <a:spLocks noChangeArrowheads="1"/>
            </p:cNvSpPr>
            <p:nvPr/>
          </p:nvSpPr>
          <p:spPr bwMode="auto">
            <a:xfrm rot="16200000">
              <a:off x="3483" y="116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" name="AutoShape 37"/>
            <p:cNvSpPr>
              <a:spLocks noChangeArrowheads="1"/>
            </p:cNvSpPr>
            <p:nvPr/>
          </p:nvSpPr>
          <p:spPr bwMode="auto">
            <a:xfrm rot="1800000">
              <a:off x="4435" y="61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9" name="AutoShape 38"/>
            <p:cNvSpPr>
              <a:spLocks noChangeArrowheads="1"/>
            </p:cNvSpPr>
            <p:nvPr/>
          </p:nvSpPr>
          <p:spPr bwMode="auto">
            <a:xfrm rot="12600000">
              <a:off x="3800" y="1711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0" name="AutoShape 39"/>
            <p:cNvSpPr>
              <a:spLocks noChangeArrowheads="1"/>
            </p:cNvSpPr>
            <p:nvPr/>
          </p:nvSpPr>
          <p:spPr bwMode="auto">
            <a:xfrm rot="7200000">
              <a:off x="4667" y="1479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1" name="AutoShape 40"/>
            <p:cNvSpPr>
              <a:spLocks noChangeArrowheads="1"/>
            </p:cNvSpPr>
            <p:nvPr/>
          </p:nvSpPr>
          <p:spPr bwMode="auto">
            <a:xfrm rot="18000000">
              <a:off x="3568" y="844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2" name="AutoShape 41"/>
            <p:cNvSpPr>
              <a:spLocks noChangeArrowheads="1"/>
            </p:cNvSpPr>
            <p:nvPr/>
          </p:nvSpPr>
          <p:spPr bwMode="auto">
            <a:xfrm rot="3600000">
              <a:off x="4667" y="844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3" name="AutoShape 42"/>
            <p:cNvSpPr>
              <a:spLocks noChangeArrowheads="1"/>
            </p:cNvSpPr>
            <p:nvPr/>
          </p:nvSpPr>
          <p:spPr bwMode="auto">
            <a:xfrm rot="14400000">
              <a:off x="3568" y="1479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" name="AutoShape 43"/>
            <p:cNvSpPr>
              <a:spLocks noChangeArrowheads="1"/>
            </p:cNvSpPr>
            <p:nvPr/>
          </p:nvSpPr>
          <p:spPr bwMode="auto">
            <a:xfrm rot="9000000">
              <a:off x="4435" y="1711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" name="AutoShape 44"/>
            <p:cNvSpPr>
              <a:spLocks noChangeArrowheads="1"/>
            </p:cNvSpPr>
            <p:nvPr/>
          </p:nvSpPr>
          <p:spPr bwMode="auto">
            <a:xfrm rot="19800000">
              <a:off x="3800" y="612"/>
              <a:ext cx="18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sp3d>
              <a:bevelT w="1270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6" name="Group 286"/>
          <p:cNvGrpSpPr>
            <a:grpSpLocks/>
          </p:cNvGrpSpPr>
          <p:nvPr/>
        </p:nvGrpSpPr>
        <p:grpSpPr bwMode="auto">
          <a:xfrm>
            <a:off x="485299" y="2828633"/>
            <a:ext cx="1496945" cy="1496945"/>
            <a:chOff x="398" y="1480"/>
            <a:chExt cx="1542" cy="1542"/>
          </a:xfrm>
          <a:scene3d>
            <a:camera prst="orthographicFront"/>
            <a:lightRig rig="flat" dir="t"/>
          </a:scene3d>
        </p:grpSpPr>
        <p:grpSp>
          <p:nvGrpSpPr>
            <p:cNvPr id="227" name="Group 287"/>
            <p:cNvGrpSpPr>
              <a:grpSpLocks/>
            </p:cNvGrpSpPr>
            <p:nvPr/>
          </p:nvGrpSpPr>
          <p:grpSpPr bwMode="auto">
            <a:xfrm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242" name="Group 288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46" name="AutoShape 28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" name="AutoShape 29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3" name="Group 291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44" name="AutoShape 292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5" name="AutoShape 293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28" name="Group 294"/>
            <p:cNvGrpSpPr>
              <a:grpSpLocks/>
            </p:cNvGrpSpPr>
            <p:nvPr/>
          </p:nvGrpSpPr>
          <p:grpSpPr bwMode="auto">
            <a:xfrm rot="18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236" name="Group 295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40" name="AutoShape 29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990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1" name="AutoShape 29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990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7" name="Group 298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38" name="AutoShape 29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990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9" name="AutoShape 30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990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29" name="Group 301"/>
            <p:cNvGrpSpPr>
              <a:grpSpLocks/>
            </p:cNvGrpSpPr>
            <p:nvPr/>
          </p:nvGrpSpPr>
          <p:grpSpPr bwMode="auto">
            <a:xfrm rot="36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230" name="Group 302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34" name="AutoShape 303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CC0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5" name="AutoShape 304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CC0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1" name="Group 305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32" name="AutoShape 30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CC0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" name="AutoShape 30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CC0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48" name="Group 286"/>
          <p:cNvGrpSpPr>
            <a:grpSpLocks/>
          </p:cNvGrpSpPr>
          <p:nvPr/>
        </p:nvGrpSpPr>
        <p:grpSpPr bwMode="auto">
          <a:xfrm>
            <a:off x="2344579" y="2828633"/>
            <a:ext cx="1496945" cy="1496945"/>
            <a:chOff x="398" y="1480"/>
            <a:chExt cx="1542" cy="1542"/>
          </a:xfrm>
          <a:scene3d>
            <a:camera prst="orthographicFront"/>
            <a:lightRig rig="flat" dir="t"/>
          </a:scene3d>
        </p:grpSpPr>
        <p:grpSp>
          <p:nvGrpSpPr>
            <p:cNvPr id="249" name="Group 287"/>
            <p:cNvGrpSpPr>
              <a:grpSpLocks/>
            </p:cNvGrpSpPr>
            <p:nvPr/>
          </p:nvGrpSpPr>
          <p:grpSpPr bwMode="auto">
            <a:xfrm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264" name="Group 288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68" name="AutoShape 28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9" name="AutoShape 29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5" name="Group 291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66" name="AutoShape 292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7" name="AutoShape 293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50" name="Group 294"/>
            <p:cNvGrpSpPr>
              <a:grpSpLocks/>
            </p:cNvGrpSpPr>
            <p:nvPr/>
          </p:nvGrpSpPr>
          <p:grpSpPr bwMode="auto">
            <a:xfrm rot="18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258" name="Group 295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62" name="AutoShape 29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CC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3" name="AutoShape 29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CC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9" name="Group 298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60" name="AutoShape 29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CC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1" name="AutoShape 30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CC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51" name="Group 301"/>
            <p:cNvGrpSpPr>
              <a:grpSpLocks/>
            </p:cNvGrpSpPr>
            <p:nvPr/>
          </p:nvGrpSpPr>
          <p:grpSpPr bwMode="auto">
            <a:xfrm rot="36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252" name="Group 302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56" name="AutoShape 303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CCFF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7" name="AutoShape 304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CCFF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3" name="Group 305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54" name="AutoShape 30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CCFF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" name="AutoShape 30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CCFF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70" name="Group 286"/>
          <p:cNvGrpSpPr>
            <a:grpSpLocks/>
          </p:cNvGrpSpPr>
          <p:nvPr/>
        </p:nvGrpSpPr>
        <p:grpSpPr bwMode="auto">
          <a:xfrm>
            <a:off x="4211479" y="2828633"/>
            <a:ext cx="1496945" cy="1496945"/>
            <a:chOff x="398" y="1480"/>
            <a:chExt cx="1542" cy="1542"/>
          </a:xfrm>
          <a:scene3d>
            <a:camera prst="orthographicFront"/>
            <a:lightRig rig="flat" dir="t"/>
          </a:scene3d>
        </p:grpSpPr>
        <p:grpSp>
          <p:nvGrpSpPr>
            <p:cNvPr id="271" name="Group 287"/>
            <p:cNvGrpSpPr>
              <a:grpSpLocks/>
            </p:cNvGrpSpPr>
            <p:nvPr/>
          </p:nvGrpSpPr>
          <p:grpSpPr bwMode="auto">
            <a:xfrm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286" name="Group 288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90" name="AutoShape 28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1" name="AutoShape 29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7" name="Group 291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88" name="AutoShape 292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" name="AutoShape 293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72" name="Group 294"/>
            <p:cNvGrpSpPr>
              <a:grpSpLocks/>
            </p:cNvGrpSpPr>
            <p:nvPr/>
          </p:nvGrpSpPr>
          <p:grpSpPr bwMode="auto">
            <a:xfrm rot="18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280" name="Group 295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84" name="AutoShape 29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B0F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5" name="AutoShape 29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B0F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1" name="Group 298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82" name="AutoShape 29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B0F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3" name="AutoShape 30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B0F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73" name="Group 301"/>
            <p:cNvGrpSpPr>
              <a:grpSpLocks/>
            </p:cNvGrpSpPr>
            <p:nvPr/>
          </p:nvGrpSpPr>
          <p:grpSpPr bwMode="auto">
            <a:xfrm rot="36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274" name="Group 302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78" name="AutoShape 303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9" name="AutoShape 304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5" name="Group 305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76" name="AutoShape 30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7" name="AutoShape 30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92" name="Group 286"/>
          <p:cNvGrpSpPr>
            <a:grpSpLocks/>
          </p:cNvGrpSpPr>
          <p:nvPr/>
        </p:nvGrpSpPr>
        <p:grpSpPr bwMode="auto">
          <a:xfrm>
            <a:off x="6070759" y="2828633"/>
            <a:ext cx="1496945" cy="1496945"/>
            <a:chOff x="398" y="1480"/>
            <a:chExt cx="1542" cy="1542"/>
          </a:xfrm>
          <a:scene3d>
            <a:camera prst="orthographicFront"/>
            <a:lightRig rig="flat" dir="t"/>
          </a:scene3d>
        </p:grpSpPr>
        <p:grpSp>
          <p:nvGrpSpPr>
            <p:cNvPr id="293" name="Group 287"/>
            <p:cNvGrpSpPr>
              <a:grpSpLocks/>
            </p:cNvGrpSpPr>
            <p:nvPr/>
          </p:nvGrpSpPr>
          <p:grpSpPr bwMode="auto">
            <a:xfrm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308" name="Group 288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312" name="AutoShape 28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330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3" name="AutoShape 29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330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9" name="Group 291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310" name="AutoShape 292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330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1" name="AutoShape 293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330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94" name="Group 294"/>
            <p:cNvGrpSpPr>
              <a:grpSpLocks/>
            </p:cNvGrpSpPr>
            <p:nvPr/>
          </p:nvGrpSpPr>
          <p:grpSpPr bwMode="auto">
            <a:xfrm rot="18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302" name="Group 295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306" name="AutoShape 29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990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7" name="AutoShape 29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990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3" name="Group 298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304" name="AutoShape 29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990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5" name="AutoShape 30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990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95" name="Group 301"/>
            <p:cNvGrpSpPr>
              <a:grpSpLocks/>
            </p:cNvGrpSpPr>
            <p:nvPr/>
          </p:nvGrpSpPr>
          <p:grpSpPr bwMode="auto">
            <a:xfrm rot="36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296" name="Group 302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300" name="AutoShape 303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2D05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" name="AutoShape 304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2D05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" name="Group 305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298" name="AutoShape 30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2D05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9" name="AutoShape 30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2D050"/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14" name="Group 286"/>
          <p:cNvGrpSpPr>
            <a:grpSpLocks/>
          </p:cNvGrpSpPr>
          <p:nvPr/>
        </p:nvGrpSpPr>
        <p:grpSpPr bwMode="auto">
          <a:xfrm>
            <a:off x="7968139" y="2828633"/>
            <a:ext cx="1496945" cy="1496945"/>
            <a:chOff x="398" y="1480"/>
            <a:chExt cx="1542" cy="1542"/>
          </a:xfrm>
          <a:scene3d>
            <a:camera prst="orthographicFront"/>
            <a:lightRig rig="flat" dir="t"/>
          </a:scene3d>
        </p:grpSpPr>
        <p:grpSp>
          <p:nvGrpSpPr>
            <p:cNvPr id="315" name="Group 287"/>
            <p:cNvGrpSpPr>
              <a:grpSpLocks/>
            </p:cNvGrpSpPr>
            <p:nvPr/>
          </p:nvGrpSpPr>
          <p:grpSpPr bwMode="auto">
            <a:xfrm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330" name="Group 288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334" name="AutoShape 28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5" name="AutoShape 29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1" name="Group 291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332" name="AutoShape 292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3" name="AutoShape 293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16" name="Group 294"/>
            <p:cNvGrpSpPr>
              <a:grpSpLocks/>
            </p:cNvGrpSpPr>
            <p:nvPr/>
          </p:nvGrpSpPr>
          <p:grpSpPr bwMode="auto">
            <a:xfrm rot="18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324" name="Group 295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328" name="AutoShape 29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9" name="AutoShape 29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5" name="Group 298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326" name="AutoShape 299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7" name="AutoShape 300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17" name="Group 301"/>
            <p:cNvGrpSpPr>
              <a:grpSpLocks/>
            </p:cNvGrpSpPr>
            <p:nvPr/>
          </p:nvGrpSpPr>
          <p:grpSpPr bwMode="auto">
            <a:xfrm rot="3600000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318" name="Group 302"/>
              <p:cNvGrpSpPr>
                <a:grpSpLocks/>
              </p:cNvGrpSpPr>
              <p:nvPr/>
            </p:nvGrpSpPr>
            <p:grpSpPr bwMode="auto">
              <a:xfrm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322" name="AutoShape 303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" name="AutoShape 304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9" name="Group 305"/>
              <p:cNvGrpSpPr>
                <a:grpSpLocks/>
              </p:cNvGrpSpPr>
              <p:nvPr/>
            </p:nvGrpSpPr>
            <p:grpSpPr bwMode="auto">
              <a:xfrm rot="5400000">
                <a:off x="1033" y="1480"/>
                <a:ext cx="272" cy="1542"/>
                <a:chOff x="1532" y="1026"/>
                <a:chExt cx="272" cy="1542"/>
              </a:xfrm>
            </p:grpSpPr>
            <p:sp>
              <p:nvSpPr>
                <p:cNvPr id="320" name="AutoShape 306"/>
                <p:cNvSpPr>
                  <a:spLocks noChangeArrowheads="1"/>
                </p:cNvSpPr>
                <p:nvPr/>
              </p:nvSpPr>
              <p:spPr bwMode="auto">
                <a:xfrm rot="10800000">
                  <a:off x="1532" y="1026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1" name="AutoShape 307"/>
                <p:cNvSpPr>
                  <a:spLocks noChangeArrowheads="1"/>
                </p:cNvSpPr>
                <p:nvPr/>
              </p:nvSpPr>
              <p:spPr bwMode="auto">
                <a:xfrm>
                  <a:off x="1532" y="1797"/>
                  <a:ext cx="272" cy="77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sp3d>
                  <a:bevelT w="127000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36" name="Group 308"/>
          <p:cNvGrpSpPr>
            <a:grpSpLocks/>
          </p:cNvGrpSpPr>
          <p:nvPr/>
        </p:nvGrpSpPr>
        <p:grpSpPr bwMode="auto">
          <a:xfrm>
            <a:off x="448209" y="4779150"/>
            <a:ext cx="1530170" cy="1530170"/>
            <a:chOff x="398" y="1480"/>
            <a:chExt cx="1542" cy="1542"/>
          </a:xfrm>
          <a:scene3d>
            <a:camera prst="orthographicFront"/>
            <a:lightRig rig="flat" dir="t"/>
          </a:scene3d>
        </p:grpSpPr>
        <p:grpSp>
          <p:nvGrpSpPr>
            <p:cNvPr id="337" name="Group 309"/>
            <p:cNvGrpSpPr>
              <a:grpSpLocks/>
            </p:cNvGrpSpPr>
            <p:nvPr/>
          </p:nvGrpSpPr>
          <p:grpSpPr bwMode="auto">
            <a:xfrm rot="632249"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360" name="Group 310"/>
              <p:cNvGrpSpPr>
                <a:grpSpLocks/>
              </p:cNvGrpSpPr>
              <p:nvPr/>
            </p:nvGrpSpPr>
            <p:grpSpPr bwMode="auto">
              <a:xfrm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375" name="Group 311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79" name="AutoShape 31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6600">
                      <a:alpha val="50000"/>
                    </a:srgb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0" name="AutoShape 313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6600">
                      <a:alpha val="50000"/>
                    </a:srgb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76" name="Group 314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77" name="AutoShape 31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6600">
                      <a:alpha val="50000"/>
                    </a:srgb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8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6600">
                      <a:alpha val="50000"/>
                    </a:srgb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61" name="Group 317"/>
              <p:cNvGrpSpPr>
                <a:grpSpLocks/>
              </p:cNvGrpSpPr>
              <p:nvPr/>
            </p:nvGrpSpPr>
            <p:grpSpPr bwMode="auto">
              <a:xfrm rot="1800000"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369" name="Group 318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73" name="AutoShape 31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9900">
                      <a:alpha val="50000"/>
                    </a:srgb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4" name="AutoShape 320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9900">
                      <a:alpha val="50000"/>
                    </a:srgb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70" name="Group 321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71" name="AutoShape 32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9900">
                      <a:alpha val="50000"/>
                    </a:srgb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2" name="AutoShape 323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9900">
                      <a:alpha val="50000"/>
                    </a:srgb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62" name="Group 324"/>
              <p:cNvGrpSpPr>
                <a:grpSpLocks/>
              </p:cNvGrpSpPr>
              <p:nvPr/>
            </p:nvGrpSpPr>
            <p:grpSpPr bwMode="auto">
              <a:xfrm rot="3600000"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363" name="Group 325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67" name="AutoShape 32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CC00">
                      <a:alpha val="50000"/>
                    </a:srgb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8" name="AutoShape 327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CC00">
                      <a:alpha val="50000"/>
                    </a:srgb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64" name="Group 328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65" name="AutoShape 32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CC00">
                      <a:alpha val="50000"/>
                    </a:srgb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6" name="AutoShape 330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CC00">
                      <a:alpha val="50000"/>
                    </a:srgb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338" name="Group 331"/>
            <p:cNvGrpSpPr>
              <a:grpSpLocks/>
            </p:cNvGrpSpPr>
            <p:nvPr/>
          </p:nvGrpSpPr>
          <p:grpSpPr bwMode="auto">
            <a:xfrm>
              <a:off x="398" y="1480"/>
              <a:ext cx="1542" cy="1542"/>
              <a:chOff x="398" y="1480"/>
              <a:chExt cx="1542" cy="1542"/>
            </a:xfrm>
          </p:grpSpPr>
          <p:grpSp>
            <p:nvGrpSpPr>
              <p:cNvPr id="339" name="Group 332"/>
              <p:cNvGrpSpPr>
                <a:grpSpLocks/>
              </p:cNvGrpSpPr>
              <p:nvPr/>
            </p:nvGrpSpPr>
            <p:grpSpPr bwMode="auto">
              <a:xfrm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354" name="Group 333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58" name="AutoShape 33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9" name="AutoShape 335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5" name="Group 336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56" name="AutoShape 33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7" name="AutoShape 338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40" name="Group 339"/>
              <p:cNvGrpSpPr>
                <a:grpSpLocks/>
              </p:cNvGrpSpPr>
              <p:nvPr/>
            </p:nvGrpSpPr>
            <p:grpSpPr bwMode="auto">
              <a:xfrm rot="1800000"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348" name="Group 340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52" name="AutoShape 34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3" name="AutoShape 342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9" name="Group 343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50" name="AutoShape 34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" name="AutoShape 345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41" name="Group 346"/>
              <p:cNvGrpSpPr>
                <a:grpSpLocks/>
              </p:cNvGrpSpPr>
              <p:nvPr/>
            </p:nvGrpSpPr>
            <p:grpSpPr bwMode="auto">
              <a:xfrm rot="3600000"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342" name="Group 347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46" name="AutoShape 34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7" name="AutoShape 349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3" name="Group 350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344" name="AutoShape 35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5" name="AutoShape 352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7" name="グループ化 6"/>
          <p:cNvGrpSpPr/>
          <p:nvPr/>
        </p:nvGrpSpPr>
        <p:grpSpPr>
          <a:xfrm>
            <a:off x="2344579" y="4764113"/>
            <a:ext cx="1496945" cy="1503913"/>
            <a:chOff x="2344579" y="4764113"/>
            <a:chExt cx="1496945" cy="1503913"/>
          </a:xfrm>
          <a:scene3d>
            <a:camera prst="orthographicFront"/>
            <a:lightRig rig="flat" dir="t"/>
          </a:scene3d>
        </p:grpSpPr>
        <p:grpSp>
          <p:nvGrpSpPr>
            <p:cNvPr id="9" name="グループ化 8"/>
            <p:cNvGrpSpPr/>
            <p:nvPr/>
          </p:nvGrpSpPr>
          <p:grpSpPr>
            <a:xfrm>
              <a:off x="2344579" y="4764113"/>
              <a:ext cx="1496945" cy="1496946"/>
              <a:chOff x="2344579" y="4764113"/>
              <a:chExt cx="1496945" cy="1496946"/>
            </a:xfrm>
          </p:grpSpPr>
          <p:sp>
            <p:nvSpPr>
              <p:cNvPr id="581" name="AutoShape 289"/>
              <p:cNvSpPr>
                <a:spLocks noChangeArrowheads="1"/>
              </p:cNvSpPr>
              <p:nvPr/>
            </p:nvSpPr>
            <p:spPr bwMode="auto">
              <a:xfrm rot="10800000">
                <a:off x="2961025" y="4764113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FF0066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2" name="AutoShape 290"/>
              <p:cNvSpPr>
                <a:spLocks noChangeArrowheads="1"/>
              </p:cNvSpPr>
              <p:nvPr/>
            </p:nvSpPr>
            <p:spPr bwMode="auto">
              <a:xfrm>
                <a:off x="2961025" y="5512586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FF0066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9" name="AutoShape 292"/>
              <p:cNvSpPr>
                <a:spLocks noChangeArrowheads="1"/>
              </p:cNvSpPr>
              <p:nvPr/>
            </p:nvSpPr>
            <p:spPr bwMode="auto">
              <a:xfrm rot="16200000">
                <a:off x="3335261" y="5138349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FF0066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" name="AutoShape 293"/>
              <p:cNvSpPr>
                <a:spLocks noChangeArrowheads="1"/>
              </p:cNvSpPr>
              <p:nvPr/>
            </p:nvSpPr>
            <p:spPr bwMode="auto">
              <a:xfrm rot="5400000">
                <a:off x="2586789" y="5138349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FF0066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5" name="AutoShape 296"/>
              <p:cNvSpPr>
                <a:spLocks noChangeArrowheads="1"/>
              </p:cNvSpPr>
              <p:nvPr/>
            </p:nvSpPr>
            <p:spPr bwMode="auto">
              <a:xfrm rot="12600000">
                <a:off x="3148143" y="4814251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FF66CC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6" name="AutoShape 297"/>
              <p:cNvSpPr>
                <a:spLocks noChangeArrowheads="1"/>
              </p:cNvSpPr>
              <p:nvPr/>
            </p:nvSpPr>
            <p:spPr bwMode="auto">
              <a:xfrm rot="1800000">
                <a:off x="2773907" y="5462447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FF66CC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3" name="AutoShape 299"/>
              <p:cNvSpPr>
                <a:spLocks noChangeArrowheads="1"/>
              </p:cNvSpPr>
              <p:nvPr/>
            </p:nvSpPr>
            <p:spPr bwMode="auto">
              <a:xfrm rot="18000000">
                <a:off x="3285123" y="5325467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FF66CC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4" name="AutoShape 300"/>
              <p:cNvSpPr>
                <a:spLocks noChangeArrowheads="1"/>
              </p:cNvSpPr>
              <p:nvPr/>
            </p:nvSpPr>
            <p:spPr bwMode="auto">
              <a:xfrm rot="7200000">
                <a:off x="2636927" y="4951231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FF66CC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9" name="AutoShape 303"/>
              <p:cNvSpPr>
                <a:spLocks noChangeArrowheads="1"/>
              </p:cNvSpPr>
              <p:nvPr/>
            </p:nvSpPr>
            <p:spPr bwMode="auto">
              <a:xfrm rot="14400000">
                <a:off x="3285123" y="4951231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FFCCFF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0" name="AutoShape 304"/>
              <p:cNvSpPr>
                <a:spLocks noChangeArrowheads="1"/>
              </p:cNvSpPr>
              <p:nvPr/>
            </p:nvSpPr>
            <p:spPr bwMode="auto">
              <a:xfrm rot="3600000">
                <a:off x="2636927" y="5325467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FFCCFF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" name="AutoShape 306"/>
              <p:cNvSpPr>
                <a:spLocks noChangeArrowheads="1"/>
              </p:cNvSpPr>
              <p:nvPr/>
            </p:nvSpPr>
            <p:spPr bwMode="auto">
              <a:xfrm rot="19800000">
                <a:off x="3148143" y="5462447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FFCCFF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8" name="AutoShape 307"/>
              <p:cNvSpPr>
                <a:spLocks noChangeArrowheads="1"/>
              </p:cNvSpPr>
              <p:nvPr/>
            </p:nvSpPr>
            <p:spPr bwMode="auto">
              <a:xfrm rot="9000000">
                <a:off x="2773907" y="4814251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FFCCFF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9" name="Group 286"/>
            <p:cNvGrpSpPr>
              <a:grpSpLocks/>
            </p:cNvGrpSpPr>
            <p:nvPr/>
          </p:nvGrpSpPr>
          <p:grpSpPr bwMode="auto">
            <a:xfrm rot="724712">
              <a:off x="2344579" y="4771081"/>
              <a:ext cx="1496945" cy="1496945"/>
              <a:chOff x="398" y="1480"/>
              <a:chExt cx="1542" cy="1542"/>
            </a:xfrm>
          </p:grpSpPr>
          <p:grpSp>
            <p:nvGrpSpPr>
              <p:cNvPr id="650" name="Group 287"/>
              <p:cNvGrpSpPr>
                <a:grpSpLocks/>
              </p:cNvGrpSpPr>
              <p:nvPr/>
            </p:nvGrpSpPr>
            <p:grpSpPr bwMode="auto">
              <a:xfrm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665" name="Group 288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669" name="AutoShape 28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0066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70" name="AutoShape 290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0066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66" name="Group 291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667" name="AutoShape 29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0066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8" name="AutoShape 293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0066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51" name="Group 294"/>
              <p:cNvGrpSpPr>
                <a:grpSpLocks/>
              </p:cNvGrpSpPr>
              <p:nvPr/>
            </p:nvGrpSpPr>
            <p:grpSpPr bwMode="auto">
              <a:xfrm rot="1800000"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659" name="Group 295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663" name="AutoShape 29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66CC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4" name="AutoShape 297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66CC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60" name="Group 298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661" name="AutoShape 29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66CC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2" name="AutoShape 300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66CC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52" name="Group 301"/>
              <p:cNvGrpSpPr>
                <a:grpSpLocks/>
              </p:cNvGrpSpPr>
              <p:nvPr/>
            </p:nvGrpSpPr>
            <p:grpSpPr bwMode="auto">
              <a:xfrm rot="3600000"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653" name="Group 302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657" name="AutoShape 30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CCFF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8" name="AutoShape 304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CCFF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4" name="Group 305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655" name="AutoShape 30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CCFF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6" name="AutoShape 307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CCFF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6" name="グループ化 5"/>
          <p:cNvGrpSpPr/>
          <p:nvPr/>
        </p:nvGrpSpPr>
        <p:grpSpPr>
          <a:xfrm>
            <a:off x="4211479" y="4764113"/>
            <a:ext cx="1496945" cy="1503913"/>
            <a:chOff x="4211479" y="4764113"/>
            <a:chExt cx="1496945" cy="1503913"/>
          </a:xfrm>
          <a:scene3d>
            <a:camera prst="orthographicFront"/>
            <a:lightRig rig="flat" dir="t"/>
          </a:scene3d>
        </p:grpSpPr>
        <p:grpSp>
          <p:nvGrpSpPr>
            <p:cNvPr id="5" name="グループ化 4"/>
            <p:cNvGrpSpPr/>
            <p:nvPr/>
          </p:nvGrpSpPr>
          <p:grpSpPr>
            <a:xfrm>
              <a:off x="4211479" y="4764113"/>
              <a:ext cx="1496945" cy="1496946"/>
              <a:chOff x="4211479" y="4764113"/>
              <a:chExt cx="1496945" cy="1496946"/>
            </a:xfrm>
          </p:grpSpPr>
          <p:sp>
            <p:nvSpPr>
              <p:cNvPr id="603" name="AutoShape 289"/>
              <p:cNvSpPr>
                <a:spLocks noChangeArrowheads="1"/>
              </p:cNvSpPr>
              <p:nvPr/>
            </p:nvSpPr>
            <p:spPr bwMode="auto">
              <a:xfrm rot="10800000">
                <a:off x="4827925" y="4764113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chemeClr val="accent2">
                  <a:lumMod val="75000"/>
                  <a:alpha val="50000"/>
                </a:scheme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" name="AutoShape 290"/>
              <p:cNvSpPr>
                <a:spLocks noChangeArrowheads="1"/>
              </p:cNvSpPr>
              <p:nvPr/>
            </p:nvSpPr>
            <p:spPr bwMode="auto">
              <a:xfrm>
                <a:off x="4827925" y="5512586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chemeClr val="accent2">
                  <a:lumMod val="75000"/>
                  <a:alpha val="50000"/>
                </a:scheme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1" name="AutoShape 292"/>
              <p:cNvSpPr>
                <a:spLocks noChangeArrowheads="1"/>
              </p:cNvSpPr>
              <p:nvPr/>
            </p:nvSpPr>
            <p:spPr bwMode="auto">
              <a:xfrm rot="16200000">
                <a:off x="5202161" y="5138349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chemeClr val="accent2">
                  <a:lumMod val="75000"/>
                  <a:alpha val="50000"/>
                </a:scheme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2" name="AutoShape 293"/>
              <p:cNvSpPr>
                <a:spLocks noChangeArrowheads="1"/>
              </p:cNvSpPr>
              <p:nvPr/>
            </p:nvSpPr>
            <p:spPr bwMode="auto">
              <a:xfrm rot="5400000">
                <a:off x="4453689" y="5138349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chemeClr val="accent2">
                  <a:lumMod val="75000"/>
                  <a:alpha val="50000"/>
                </a:scheme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7" name="AutoShape 296"/>
              <p:cNvSpPr>
                <a:spLocks noChangeArrowheads="1"/>
              </p:cNvSpPr>
              <p:nvPr/>
            </p:nvSpPr>
            <p:spPr bwMode="auto">
              <a:xfrm rot="12600000">
                <a:off x="5015043" y="4814251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00B0F0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8" name="AutoShape 297"/>
              <p:cNvSpPr>
                <a:spLocks noChangeArrowheads="1"/>
              </p:cNvSpPr>
              <p:nvPr/>
            </p:nvSpPr>
            <p:spPr bwMode="auto">
              <a:xfrm rot="1800000">
                <a:off x="4640807" y="5462447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00B0F0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5" name="AutoShape 299"/>
              <p:cNvSpPr>
                <a:spLocks noChangeArrowheads="1"/>
              </p:cNvSpPr>
              <p:nvPr/>
            </p:nvSpPr>
            <p:spPr bwMode="auto">
              <a:xfrm rot="18000000">
                <a:off x="5152023" y="5325467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00B0F0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6" name="AutoShape 300"/>
              <p:cNvSpPr>
                <a:spLocks noChangeArrowheads="1"/>
              </p:cNvSpPr>
              <p:nvPr/>
            </p:nvSpPr>
            <p:spPr bwMode="auto">
              <a:xfrm rot="7200000">
                <a:off x="4503827" y="4951231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00B0F0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1" name="AutoShape 303"/>
              <p:cNvSpPr>
                <a:spLocks noChangeArrowheads="1"/>
              </p:cNvSpPr>
              <p:nvPr/>
            </p:nvSpPr>
            <p:spPr bwMode="auto">
              <a:xfrm rot="14400000">
                <a:off x="5152023" y="4951231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99CCFF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2" name="AutoShape 304"/>
              <p:cNvSpPr>
                <a:spLocks noChangeArrowheads="1"/>
              </p:cNvSpPr>
              <p:nvPr/>
            </p:nvSpPr>
            <p:spPr bwMode="auto">
              <a:xfrm rot="3600000">
                <a:off x="4503827" y="5325467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99CCFF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9" name="AutoShape 306"/>
              <p:cNvSpPr>
                <a:spLocks noChangeArrowheads="1"/>
              </p:cNvSpPr>
              <p:nvPr/>
            </p:nvSpPr>
            <p:spPr bwMode="auto">
              <a:xfrm rot="19800000">
                <a:off x="5015043" y="5462447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99CCFF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0" name="AutoShape 307"/>
              <p:cNvSpPr>
                <a:spLocks noChangeArrowheads="1"/>
              </p:cNvSpPr>
              <p:nvPr/>
            </p:nvSpPr>
            <p:spPr bwMode="auto">
              <a:xfrm rot="9000000">
                <a:off x="4640807" y="4814251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99CCFF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71" name="Group 286"/>
            <p:cNvGrpSpPr>
              <a:grpSpLocks/>
            </p:cNvGrpSpPr>
            <p:nvPr/>
          </p:nvGrpSpPr>
          <p:grpSpPr bwMode="auto">
            <a:xfrm rot="1149885">
              <a:off x="4211479" y="4771081"/>
              <a:ext cx="1496945" cy="1496945"/>
              <a:chOff x="398" y="1480"/>
              <a:chExt cx="1542" cy="1542"/>
            </a:xfrm>
          </p:grpSpPr>
          <p:grpSp>
            <p:nvGrpSpPr>
              <p:cNvPr id="672" name="Group 287"/>
              <p:cNvGrpSpPr>
                <a:grpSpLocks/>
              </p:cNvGrpSpPr>
              <p:nvPr/>
            </p:nvGrpSpPr>
            <p:grpSpPr bwMode="auto">
              <a:xfrm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687" name="Group 288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691" name="AutoShape 28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2" name="AutoShape 290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8" name="Group 291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689" name="AutoShape 29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" name="AutoShape 293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73" name="Group 294"/>
              <p:cNvGrpSpPr>
                <a:grpSpLocks/>
              </p:cNvGrpSpPr>
              <p:nvPr/>
            </p:nvGrpSpPr>
            <p:grpSpPr bwMode="auto">
              <a:xfrm rot="1800000"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681" name="Group 295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685" name="AutoShape 29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00B0F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" name="AutoShape 297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00B0F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2" name="Group 298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683" name="AutoShape 29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00B0F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" name="AutoShape 300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00B0F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74" name="Group 301"/>
              <p:cNvGrpSpPr>
                <a:grpSpLocks/>
              </p:cNvGrpSpPr>
              <p:nvPr/>
            </p:nvGrpSpPr>
            <p:grpSpPr bwMode="auto">
              <a:xfrm rot="3600000"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675" name="Group 302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679" name="AutoShape 30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0" name="AutoShape 304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76" name="Group 305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677" name="AutoShape 30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78" name="AutoShape 307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8" name="グループ化 7"/>
          <p:cNvGrpSpPr/>
          <p:nvPr/>
        </p:nvGrpSpPr>
        <p:grpSpPr>
          <a:xfrm>
            <a:off x="6070759" y="4764113"/>
            <a:ext cx="1496945" cy="1503913"/>
            <a:chOff x="6070759" y="4764113"/>
            <a:chExt cx="1496945" cy="1503913"/>
          </a:xfrm>
          <a:scene3d>
            <a:camera prst="orthographicFront"/>
            <a:lightRig rig="flat" dir="t"/>
          </a:scene3d>
        </p:grpSpPr>
        <p:grpSp>
          <p:nvGrpSpPr>
            <p:cNvPr id="4" name="グループ化 3"/>
            <p:cNvGrpSpPr/>
            <p:nvPr/>
          </p:nvGrpSpPr>
          <p:grpSpPr>
            <a:xfrm>
              <a:off x="6070759" y="4764113"/>
              <a:ext cx="1496945" cy="1496946"/>
              <a:chOff x="6070759" y="4764113"/>
              <a:chExt cx="1496945" cy="1496946"/>
            </a:xfrm>
          </p:grpSpPr>
          <p:sp>
            <p:nvSpPr>
              <p:cNvPr id="625" name="AutoShape 289"/>
              <p:cNvSpPr>
                <a:spLocks noChangeArrowheads="1"/>
              </p:cNvSpPr>
              <p:nvPr/>
            </p:nvSpPr>
            <p:spPr bwMode="auto">
              <a:xfrm rot="10800000">
                <a:off x="6687205" y="4764113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003300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6" name="AutoShape 290"/>
              <p:cNvSpPr>
                <a:spLocks noChangeArrowheads="1"/>
              </p:cNvSpPr>
              <p:nvPr/>
            </p:nvSpPr>
            <p:spPr bwMode="auto">
              <a:xfrm>
                <a:off x="6687205" y="5512586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003300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" name="AutoShape 292"/>
              <p:cNvSpPr>
                <a:spLocks noChangeArrowheads="1"/>
              </p:cNvSpPr>
              <p:nvPr/>
            </p:nvSpPr>
            <p:spPr bwMode="auto">
              <a:xfrm rot="16200000">
                <a:off x="7061441" y="5138349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003300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" name="AutoShape 293"/>
              <p:cNvSpPr>
                <a:spLocks noChangeArrowheads="1"/>
              </p:cNvSpPr>
              <p:nvPr/>
            </p:nvSpPr>
            <p:spPr bwMode="auto">
              <a:xfrm rot="5400000">
                <a:off x="6312969" y="5138349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003300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" name="AutoShape 296"/>
              <p:cNvSpPr>
                <a:spLocks noChangeArrowheads="1"/>
              </p:cNvSpPr>
              <p:nvPr/>
            </p:nvSpPr>
            <p:spPr bwMode="auto">
              <a:xfrm rot="12600000">
                <a:off x="6874323" y="4814251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009900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" name="AutoShape 297"/>
              <p:cNvSpPr>
                <a:spLocks noChangeArrowheads="1"/>
              </p:cNvSpPr>
              <p:nvPr/>
            </p:nvSpPr>
            <p:spPr bwMode="auto">
              <a:xfrm rot="1800000">
                <a:off x="6500087" y="5462447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009900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" name="AutoShape 299"/>
              <p:cNvSpPr>
                <a:spLocks noChangeArrowheads="1"/>
              </p:cNvSpPr>
              <p:nvPr/>
            </p:nvSpPr>
            <p:spPr bwMode="auto">
              <a:xfrm rot="18000000">
                <a:off x="7011303" y="5325467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009900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" name="AutoShape 300"/>
              <p:cNvSpPr>
                <a:spLocks noChangeArrowheads="1"/>
              </p:cNvSpPr>
              <p:nvPr/>
            </p:nvSpPr>
            <p:spPr bwMode="auto">
              <a:xfrm rot="7200000">
                <a:off x="6363107" y="4951231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009900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3" name="AutoShape 303"/>
              <p:cNvSpPr>
                <a:spLocks noChangeArrowheads="1"/>
              </p:cNvSpPr>
              <p:nvPr/>
            </p:nvSpPr>
            <p:spPr bwMode="auto">
              <a:xfrm rot="14400000">
                <a:off x="7011303" y="4951231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92D050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4" name="AutoShape 304"/>
              <p:cNvSpPr>
                <a:spLocks noChangeArrowheads="1"/>
              </p:cNvSpPr>
              <p:nvPr/>
            </p:nvSpPr>
            <p:spPr bwMode="auto">
              <a:xfrm rot="3600000">
                <a:off x="6363107" y="5325467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92D050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1" name="AutoShape 306"/>
              <p:cNvSpPr>
                <a:spLocks noChangeArrowheads="1"/>
              </p:cNvSpPr>
              <p:nvPr/>
            </p:nvSpPr>
            <p:spPr bwMode="auto">
              <a:xfrm rot="19800000">
                <a:off x="6874323" y="5462447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92D050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2" name="AutoShape 307"/>
              <p:cNvSpPr>
                <a:spLocks noChangeArrowheads="1"/>
              </p:cNvSpPr>
              <p:nvPr/>
            </p:nvSpPr>
            <p:spPr bwMode="auto">
              <a:xfrm rot="9000000">
                <a:off x="6500087" y="4814251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rgbClr val="92D050">
                  <a:alpha val="50000"/>
                </a:srgb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93" name="Group 286"/>
            <p:cNvGrpSpPr>
              <a:grpSpLocks/>
            </p:cNvGrpSpPr>
            <p:nvPr/>
          </p:nvGrpSpPr>
          <p:grpSpPr bwMode="auto">
            <a:xfrm rot="1119498">
              <a:off x="6070759" y="4771081"/>
              <a:ext cx="1496945" cy="1496945"/>
              <a:chOff x="398" y="1480"/>
              <a:chExt cx="1542" cy="1542"/>
            </a:xfrm>
          </p:grpSpPr>
          <p:grpSp>
            <p:nvGrpSpPr>
              <p:cNvPr id="694" name="Group 287"/>
              <p:cNvGrpSpPr>
                <a:grpSpLocks/>
              </p:cNvGrpSpPr>
              <p:nvPr/>
            </p:nvGrpSpPr>
            <p:grpSpPr bwMode="auto">
              <a:xfrm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709" name="Group 288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713" name="AutoShape 28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00330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14" name="AutoShape 290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00330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10" name="Group 291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711" name="AutoShape 29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00330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12" name="AutoShape 293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00330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95" name="Group 294"/>
              <p:cNvGrpSpPr>
                <a:grpSpLocks/>
              </p:cNvGrpSpPr>
              <p:nvPr/>
            </p:nvGrpSpPr>
            <p:grpSpPr bwMode="auto">
              <a:xfrm rot="1800000"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703" name="Group 295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707" name="AutoShape 29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00990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08" name="AutoShape 297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00990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04" name="Group 298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705" name="AutoShape 29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00990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06" name="AutoShape 300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00990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96" name="Group 301"/>
              <p:cNvGrpSpPr>
                <a:grpSpLocks/>
              </p:cNvGrpSpPr>
              <p:nvPr/>
            </p:nvGrpSpPr>
            <p:grpSpPr bwMode="auto">
              <a:xfrm rot="3600000"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697" name="Group 302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701" name="AutoShape 30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2D05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02" name="AutoShape 304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2D05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8" name="Group 305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699" name="AutoShape 30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2D05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00" name="AutoShape 307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2D050"/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" name="グループ化 1"/>
          <p:cNvGrpSpPr/>
          <p:nvPr/>
        </p:nvGrpSpPr>
        <p:grpSpPr>
          <a:xfrm>
            <a:off x="7968139" y="4764113"/>
            <a:ext cx="1496945" cy="1503913"/>
            <a:chOff x="7968139" y="4764113"/>
            <a:chExt cx="1496945" cy="1503913"/>
          </a:xfrm>
          <a:scene3d>
            <a:camera prst="orthographicFront"/>
            <a:lightRig rig="flat" dir="t"/>
          </a:scene3d>
        </p:grpSpPr>
        <p:grpSp>
          <p:nvGrpSpPr>
            <p:cNvPr id="3" name="グループ化 2"/>
            <p:cNvGrpSpPr/>
            <p:nvPr/>
          </p:nvGrpSpPr>
          <p:grpSpPr>
            <a:xfrm>
              <a:off x="7968139" y="4764113"/>
              <a:ext cx="1496945" cy="1496946"/>
              <a:chOff x="7968139" y="4764113"/>
              <a:chExt cx="1496945" cy="1496946"/>
            </a:xfrm>
          </p:grpSpPr>
          <p:sp>
            <p:nvSpPr>
              <p:cNvPr id="647" name="AutoShape 289"/>
              <p:cNvSpPr>
                <a:spLocks noChangeArrowheads="1"/>
              </p:cNvSpPr>
              <p:nvPr/>
            </p:nvSpPr>
            <p:spPr bwMode="auto">
              <a:xfrm rot="10800000">
                <a:off x="8584585" y="4764113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chemeClr val="bg2">
                  <a:lumMod val="75000"/>
                  <a:alpha val="50000"/>
                </a:scheme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" name="AutoShape 290"/>
              <p:cNvSpPr>
                <a:spLocks noChangeArrowheads="1"/>
              </p:cNvSpPr>
              <p:nvPr/>
            </p:nvSpPr>
            <p:spPr bwMode="auto">
              <a:xfrm>
                <a:off x="8584585" y="5512586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chemeClr val="bg2">
                  <a:lumMod val="75000"/>
                  <a:alpha val="50000"/>
                </a:scheme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" name="AutoShape 292"/>
              <p:cNvSpPr>
                <a:spLocks noChangeArrowheads="1"/>
              </p:cNvSpPr>
              <p:nvPr/>
            </p:nvSpPr>
            <p:spPr bwMode="auto">
              <a:xfrm rot="16200000">
                <a:off x="8958821" y="5138349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chemeClr val="bg2">
                  <a:lumMod val="75000"/>
                  <a:alpha val="50000"/>
                </a:scheme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" name="AutoShape 293"/>
              <p:cNvSpPr>
                <a:spLocks noChangeArrowheads="1"/>
              </p:cNvSpPr>
              <p:nvPr/>
            </p:nvSpPr>
            <p:spPr bwMode="auto">
              <a:xfrm rot="5400000">
                <a:off x="8210349" y="5138349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chemeClr val="bg2">
                  <a:lumMod val="75000"/>
                  <a:alpha val="50000"/>
                </a:scheme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1" name="AutoShape 296"/>
              <p:cNvSpPr>
                <a:spLocks noChangeArrowheads="1"/>
              </p:cNvSpPr>
              <p:nvPr/>
            </p:nvSpPr>
            <p:spPr bwMode="auto">
              <a:xfrm rot="12600000">
                <a:off x="8771703" y="4814251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chemeClr val="bg1">
                  <a:lumMod val="65000"/>
                  <a:alpha val="50000"/>
                </a:scheme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2" name="AutoShape 297"/>
              <p:cNvSpPr>
                <a:spLocks noChangeArrowheads="1"/>
              </p:cNvSpPr>
              <p:nvPr/>
            </p:nvSpPr>
            <p:spPr bwMode="auto">
              <a:xfrm rot="1800000">
                <a:off x="8397467" y="5462447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chemeClr val="bg1">
                  <a:lumMod val="65000"/>
                  <a:alpha val="50000"/>
                </a:scheme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9" name="AutoShape 299"/>
              <p:cNvSpPr>
                <a:spLocks noChangeArrowheads="1"/>
              </p:cNvSpPr>
              <p:nvPr/>
            </p:nvSpPr>
            <p:spPr bwMode="auto">
              <a:xfrm rot="18000000">
                <a:off x="8908683" y="5325467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chemeClr val="bg1">
                  <a:lumMod val="65000"/>
                  <a:alpha val="50000"/>
                </a:scheme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0" name="AutoShape 300"/>
              <p:cNvSpPr>
                <a:spLocks noChangeArrowheads="1"/>
              </p:cNvSpPr>
              <p:nvPr/>
            </p:nvSpPr>
            <p:spPr bwMode="auto">
              <a:xfrm rot="7200000">
                <a:off x="8260487" y="4951231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chemeClr val="bg1">
                  <a:lumMod val="65000"/>
                  <a:alpha val="50000"/>
                </a:scheme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" name="AutoShape 303"/>
              <p:cNvSpPr>
                <a:spLocks noChangeArrowheads="1"/>
              </p:cNvSpPr>
              <p:nvPr/>
            </p:nvSpPr>
            <p:spPr bwMode="auto">
              <a:xfrm rot="14400000">
                <a:off x="8908683" y="4951231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chemeClr val="bg1">
                  <a:lumMod val="85000"/>
                  <a:alpha val="50000"/>
                </a:scheme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" name="AutoShape 304"/>
              <p:cNvSpPr>
                <a:spLocks noChangeArrowheads="1"/>
              </p:cNvSpPr>
              <p:nvPr/>
            </p:nvSpPr>
            <p:spPr bwMode="auto">
              <a:xfrm rot="3600000">
                <a:off x="8260487" y="5325467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chemeClr val="bg1">
                  <a:lumMod val="85000"/>
                  <a:alpha val="50000"/>
                </a:scheme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3" name="AutoShape 306"/>
              <p:cNvSpPr>
                <a:spLocks noChangeArrowheads="1"/>
              </p:cNvSpPr>
              <p:nvPr/>
            </p:nvSpPr>
            <p:spPr bwMode="auto">
              <a:xfrm rot="19800000">
                <a:off x="8771703" y="5462447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chemeClr val="bg1">
                  <a:lumMod val="85000"/>
                  <a:alpha val="50000"/>
                </a:scheme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4" name="AutoShape 307"/>
              <p:cNvSpPr>
                <a:spLocks noChangeArrowheads="1"/>
              </p:cNvSpPr>
              <p:nvPr/>
            </p:nvSpPr>
            <p:spPr bwMode="auto">
              <a:xfrm rot="9000000">
                <a:off x="8397467" y="4814251"/>
                <a:ext cx="264053" cy="748473"/>
              </a:xfrm>
              <a:prstGeom prst="triangle">
                <a:avLst>
                  <a:gd name="adj" fmla="val 50000"/>
                </a:avLst>
              </a:prstGeom>
              <a:solidFill>
                <a:schemeClr val="bg1">
                  <a:lumMod val="85000"/>
                  <a:alpha val="50000"/>
                </a:schemeClr>
              </a:solidFill>
              <a:ln>
                <a:noFill/>
              </a:ln>
              <a:effectLst/>
              <a:sp3d>
                <a:bevelT w="127000"/>
              </a:sp3d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5" name="Group 286"/>
            <p:cNvGrpSpPr>
              <a:grpSpLocks/>
            </p:cNvGrpSpPr>
            <p:nvPr/>
          </p:nvGrpSpPr>
          <p:grpSpPr bwMode="auto">
            <a:xfrm rot="1076576">
              <a:off x="7968139" y="4771081"/>
              <a:ext cx="1496945" cy="1496945"/>
              <a:chOff x="398" y="1480"/>
              <a:chExt cx="1542" cy="1542"/>
            </a:xfrm>
          </p:grpSpPr>
          <p:grpSp>
            <p:nvGrpSpPr>
              <p:cNvPr id="716" name="Group 287"/>
              <p:cNvGrpSpPr>
                <a:grpSpLocks/>
              </p:cNvGrpSpPr>
              <p:nvPr/>
            </p:nvGrpSpPr>
            <p:grpSpPr bwMode="auto">
              <a:xfrm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731" name="Group 288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735" name="AutoShape 28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36" name="AutoShape 290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32" name="Group 291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733" name="AutoShape 29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34" name="AutoShape 293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17" name="Group 294"/>
              <p:cNvGrpSpPr>
                <a:grpSpLocks/>
              </p:cNvGrpSpPr>
              <p:nvPr/>
            </p:nvGrpSpPr>
            <p:grpSpPr bwMode="auto">
              <a:xfrm rot="1800000"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725" name="Group 295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729" name="AutoShape 29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30" name="AutoShape 297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26" name="Group 298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727" name="AutoShape 29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28" name="AutoShape 300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18" name="Group 301"/>
              <p:cNvGrpSpPr>
                <a:grpSpLocks/>
              </p:cNvGrpSpPr>
              <p:nvPr/>
            </p:nvGrpSpPr>
            <p:grpSpPr bwMode="auto">
              <a:xfrm rot="3600000">
                <a:off x="398" y="1480"/>
                <a:ext cx="1542" cy="1542"/>
                <a:chOff x="398" y="1480"/>
                <a:chExt cx="1542" cy="1542"/>
              </a:xfrm>
            </p:grpSpPr>
            <p:grpSp>
              <p:nvGrpSpPr>
                <p:cNvPr id="719" name="Group 302"/>
                <p:cNvGrpSpPr>
                  <a:grpSpLocks/>
                </p:cNvGrpSpPr>
                <p:nvPr/>
              </p:nvGrpSpPr>
              <p:grpSpPr bwMode="auto">
                <a:xfrm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723" name="AutoShape 30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24" name="AutoShape 304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20" name="Group 305"/>
                <p:cNvGrpSpPr>
                  <a:grpSpLocks/>
                </p:cNvGrpSpPr>
                <p:nvPr/>
              </p:nvGrpSpPr>
              <p:grpSpPr bwMode="auto">
                <a:xfrm rot="5400000">
                  <a:off x="1033" y="1480"/>
                  <a:ext cx="272" cy="1542"/>
                  <a:chOff x="1532" y="1026"/>
                  <a:chExt cx="272" cy="1542"/>
                </a:xfrm>
              </p:grpSpPr>
              <p:sp>
                <p:nvSpPr>
                  <p:cNvPr id="721" name="AutoShape 30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532" y="1026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22" name="AutoShape 307"/>
                  <p:cNvSpPr>
                    <a:spLocks noChangeArrowheads="1"/>
                  </p:cNvSpPr>
                  <p:nvPr/>
                </p:nvSpPr>
                <p:spPr bwMode="auto">
                  <a:xfrm>
                    <a:off x="1532" y="1797"/>
                    <a:ext cx="272" cy="77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ffectLst/>
                  <a:sp3d>
                    <a:bevelT w="127000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886553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843"/>
          <p:cNvGrpSpPr>
            <a:grpSpLocks/>
          </p:cNvGrpSpPr>
          <p:nvPr/>
        </p:nvGrpSpPr>
        <p:grpSpPr bwMode="auto">
          <a:xfrm>
            <a:off x="403283" y="2806499"/>
            <a:ext cx="1624392" cy="1624392"/>
            <a:chOff x="625" y="754"/>
            <a:chExt cx="1724" cy="1724"/>
          </a:xfrm>
          <a:solidFill>
            <a:srgbClr val="FFCCFF"/>
          </a:solidFill>
        </p:grpSpPr>
        <p:grpSp>
          <p:nvGrpSpPr>
            <p:cNvPr id="48" name="Group 844"/>
            <p:cNvGrpSpPr>
              <a:grpSpLocks/>
            </p:cNvGrpSpPr>
            <p:nvPr/>
          </p:nvGrpSpPr>
          <p:grpSpPr bwMode="auto">
            <a:xfrm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63" name="Group 845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67" name="AutoShape 846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AutoShape 847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" name="Group 848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65" name="AutoShape 849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AutoShape 850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9" name="Group 851"/>
            <p:cNvGrpSpPr>
              <a:grpSpLocks/>
            </p:cNvGrpSpPr>
            <p:nvPr/>
          </p:nvGrpSpPr>
          <p:grpSpPr bwMode="auto">
            <a:xfrm rot="1800000"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57" name="Group 852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61" name="AutoShape 853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854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" name="Group 855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59" name="AutoShape 856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857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0" name="Group 858"/>
            <p:cNvGrpSpPr>
              <a:grpSpLocks/>
            </p:cNvGrpSpPr>
            <p:nvPr/>
          </p:nvGrpSpPr>
          <p:grpSpPr bwMode="auto">
            <a:xfrm rot="3600000"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51" name="Group 859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55" name="AutoShape 860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AutoShape 861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" name="Group 862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53" name="AutoShape 863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AutoShape 864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9" name="Group 843"/>
          <p:cNvGrpSpPr>
            <a:grpSpLocks/>
          </p:cNvGrpSpPr>
          <p:nvPr/>
        </p:nvGrpSpPr>
        <p:grpSpPr bwMode="auto">
          <a:xfrm>
            <a:off x="2277803" y="2806499"/>
            <a:ext cx="1624392" cy="1624392"/>
            <a:chOff x="625" y="754"/>
            <a:chExt cx="1724" cy="1724"/>
          </a:xfrm>
          <a:solidFill>
            <a:srgbClr val="009900"/>
          </a:solidFill>
        </p:grpSpPr>
        <p:grpSp>
          <p:nvGrpSpPr>
            <p:cNvPr id="70" name="Group 844"/>
            <p:cNvGrpSpPr>
              <a:grpSpLocks/>
            </p:cNvGrpSpPr>
            <p:nvPr/>
          </p:nvGrpSpPr>
          <p:grpSpPr bwMode="auto">
            <a:xfrm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85" name="Group 845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89" name="AutoShape 846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AutoShape 847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" name="Group 848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87" name="AutoShape 849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AutoShape 850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1" name="Group 851"/>
            <p:cNvGrpSpPr>
              <a:grpSpLocks/>
            </p:cNvGrpSpPr>
            <p:nvPr/>
          </p:nvGrpSpPr>
          <p:grpSpPr bwMode="auto">
            <a:xfrm rot="1800000"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79" name="Group 852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83" name="AutoShape 853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AutoShape 854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0" name="Group 855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81" name="AutoShape 856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AutoShape 857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2" name="Group 858"/>
            <p:cNvGrpSpPr>
              <a:grpSpLocks/>
            </p:cNvGrpSpPr>
            <p:nvPr/>
          </p:nvGrpSpPr>
          <p:grpSpPr bwMode="auto">
            <a:xfrm rot="3600000"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73" name="Group 859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77" name="AutoShape 860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" name="AutoShape 861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4" name="Group 862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75" name="AutoShape 863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AutoShape 864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91" name="Group 843"/>
          <p:cNvGrpSpPr>
            <a:grpSpLocks/>
          </p:cNvGrpSpPr>
          <p:nvPr/>
        </p:nvGrpSpPr>
        <p:grpSpPr bwMode="auto">
          <a:xfrm>
            <a:off x="4175183" y="2806499"/>
            <a:ext cx="1624392" cy="1624392"/>
            <a:chOff x="625" y="754"/>
            <a:chExt cx="1724" cy="1724"/>
          </a:xfrm>
          <a:solidFill>
            <a:srgbClr val="99CCFF"/>
          </a:solidFill>
        </p:grpSpPr>
        <p:grpSp>
          <p:nvGrpSpPr>
            <p:cNvPr id="92" name="Group 844"/>
            <p:cNvGrpSpPr>
              <a:grpSpLocks/>
            </p:cNvGrpSpPr>
            <p:nvPr/>
          </p:nvGrpSpPr>
          <p:grpSpPr bwMode="auto">
            <a:xfrm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107" name="Group 845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11" name="AutoShape 846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2" name="AutoShape 847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8" name="Group 848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09" name="AutoShape 849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" name="AutoShape 850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3" name="Group 851"/>
            <p:cNvGrpSpPr>
              <a:grpSpLocks/>
            </p:cNvGrpSpPr>
            <p:nvPr/>
          </p:nvGrpSpPr>
          <p:grpSpPr bwMode="auto">
            <a:xfrm rot="1800000"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101" name="Group 852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05" name="AutoShape 853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" name="AutoShape 854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2" name="Group 855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03" name="AutoShape 856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" name="AutoShape 857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4" name="Group 858"/>
            <p:cNvGrpSpPr>
              <a:grpSpLocks/>
            </p:cNvGrpSpPr>
            <p:nvPr/>
          </p:nvGrpSpPr>
          <p:grpSpPr bwMode="auto">
            <a:xfrm rot="3600000"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95" name="Group 859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99" name="AutoShape 860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0" name="AutoShape 861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6" name="Group 862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97" name="AutoShape 863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8" name="AutoShape 864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13" name="Group 843"/>
          <p:cNvGrpSpPr>
            <a:grpSpLocks/>
          </p:cNvGrpSpPr>
          <p:nvPr/>
        </p:nvGrpSpPr>
        <p:grpSpPr bwMode="auto">
          <a:xfrm>
            <a:off x="6049703" y="2806499"/>
            <a:ext cx="1624392" cy="1624392"/>
            <a:chOff x="625" y="754"/>
            <a:chExt cx="1724" cy="1724"/>
          </a:xfrm>
          <a:solidFill>
            <a:srgbClr val="FFC000"/>
          </a:solidFill>
        </p:grpSpPr>
        <p:grpSp>
          <p:nvGrpSpPr>
            <p:cNvPr id="114" name="Group 844"/>
            <p:cNvGrpSpPr>
              <a:grpSpLocks/>
            </p:cNvGrpSpPr>
            <p:nvPr/>
          </p:nvGrpSpPr>
          <p:grpSpPr bwMode="auto">
            <a:xfrm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129" name="Group 845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33" name="AutoShape 846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4" name="AutoShape 847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0" name="Group 848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31" name="AutoShape 849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2" name="AutoShape 850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15" name="Group 851"/>
            <p:cNvGrpSpPr>
              <a:grpSpLocks/>
            </p:cNvGrpSpPr>
            <p:nvPr/>
          </p:nvGrpSpPr>
          <p:grpSpPr bwMode="auto">
            <a:xfrm rot="1800000"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123" name="Group 852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27" name="AutoShape 853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8" name="AutoShape 854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4" name="Group 855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25" name="AutoShape 856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6" name="AutoShape 857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16" name="Group 858"/>
            <p:cNvGrpSpPr>
              <a:grpSpLocks/>
            </p:cNvGrpSpPr>
            <p:nvPr/>
          </p:nvGrpSpPr>
          <p:grpSpPr bwMode="auto">
            <a:xfrm rot="3600000"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117" name="Group 859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21" name="AutoShape 860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2" name="AutoShape 861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8" name="Group 862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19" name="AutoShape 863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0" name="AutoShape 864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35" name="Group 843"/>
          <p:cNvGrpSpPr>
            <a:grpSpLocks/>
          </p:cNvGrpSpPr>
          <p:nvPr/>
        </p:nvGrpSpPr>
        <p:grpSpPr bwMode="auto">
          <a:xfrm>
            <a:off x="7878503" y="2806499"/>
            <a:ext cx="1624392" cy="1624392"/>
            <a:chOff x="625" y="754"/>
            <a:chExt cx="1724" cy="1724"/>
          </a:xfrm>
          <a:solidFill>
            <a:srgbClr val="C00000"/>
          </a:solidFill>
        </p:grpSpPr>
        <p:grpSp>
          <p:nvGrpSpPr>
            <p:cNvPr id="136" name="Group 844"/>
            <p:cNvGrpSpPr>
              <a:grpSpLocks/>
            </p:cNvGrpSpPr>
            <p:nvPr/>
          </p:nvGrpSpPr>
          <p:grpSpPr bwMode="auto">
            <a:xfrm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151" name="Group 845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55" name="AutoShape 846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6" name="AutoShape 847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" name="Group 848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53" name="AutoShape 849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" name="AutoShape 850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37" name="Group 851"/>
            <p:cNvGrpSpPr>
              <a:grpSpLocks/>
            </p:cNvGrpSpPr>
            <p:nvPr/>
          </p:nvGrpSpPr>
          <p:grpSpPr bwMode="auto">
            <a:xfrm rot="1800000"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145" name="Group 852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49" name="AutoShape 853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" name="AutoShape 854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" name="Group 855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47" name="AutoShape 856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" name="AutoShape 857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38" name="Group 858"/>
            <p:cNvGrpSpPr>
              <a:grpSpLocks/>
            </p:cNvGrpSpPr>
            <p:nvPr/>
          </p:nvGrpSpPr>
          <p:grpSpPr bwMode="auto">
            <a:xfrm rot="3600000"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139" name="Group 859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43" name="AutoShape 860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" name="AutoShape 861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0" name="Group 862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41" name="AutoShape 863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2" name="AutoShape 864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55" name="グループ化 354"/>
          <p:cNvGrpSpPr/>
          <p:nvPr/>
        </p:nvGrpSpPr>
        <p:grpSpPr>
          <a:xfrm>
            <a:off x="7898772" y="4719119"/>
            <a:ext cx="1624392" cy="1624392"/>
            <a:chOff x="403283" y="2776335"/>
            <a:chExt cx="1624392" cy="1624392"/>
          </a:xfrm>
        </p:grpSpPr>
        <p:grpSp>
          <p:nvGrpSpPr>
            <p:cNvPr id="157" name="Group 843"/>
            <p:cNvGrpSpPr>
              <a:grpSpLocks/>
            </p:cNvGrpSpPr>
            <p:nvPr/>
          </p:nvGrpSpPr>
          <p:grpSpPr bwMode="auto">
            <a:xfrm>
              <a:off x="403283" y="2776335"/>
              <a:ext cx="1624392" cy="1624392"/>
              <a:chOff x="625" y="754"/>
              <a:chExt cx="1724" cy="1724"/>
            </a:xfrm>
            <a:solidFill>
              <a:srgbClr val="C00000">
                <a:alpha val="50000"/>
              </a:srgbClr>
            </a:solidFill>
          </p:grpSpPr>
          <p:grpSp>
            <p:nvGrpSpPr>
              <p:cNvPr id="158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173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177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4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175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6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9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167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171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8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169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0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161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165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6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2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163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4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311" name="Group 843"/>
            <p:cNvGrpSpPr>
              <a:grpSpLocks/>
            </p:cNvGrpSpPr>
            <p:nvPr/>
          </p:nvGrpSpPr>
          <p:grpSpPr bwMode="auto">
            <a:xfrm>
              <a:off x="571678" y="2944730"/>
              <a:ext cx="1287602" cy="1287602"/>
              <a:chOff x="625" y="754"/>
              <a:chExt cx="1724" cy="1724"/>
            </a:xfrm>
            <a:solidFill>
              <a:srgbClr val="C00000">
                <a:alpha val="50000"/>
              </a:srgbClr>
            </a:solidFill>
          </p:grpSpPr>
          <p:grpSp>
            <p:nvGrpSpPr>
              <p:cNvPr id="312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27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31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2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8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29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0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13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21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25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2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23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4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14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15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19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6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17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8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333" name="Group 843"/>
            <p:cNvGrpSpPr>
              <a:grpSpLocks/>
            </p:cNvGrpSpPr>
            <p:nvPr/>
          </p:nvGrpSpPr>
          <p:grpSpPr bwMode="auto">
            <a:xfrm>
              <a:off x="792658" y="3165710"/>
              <a:ext cx="845642" cy="845642"/>
              <a:chOff x="625" y="754"/>
              <a:chExt cx="1724" cy="1724"/>
            </a:xfrm>
            <a:solidFill>
              <a:srgbClr val="C00000">
                <a:alpha val="50000"/>
              </a:srgbClr>
            </a:solidFill>
          </p:grpSpPr>
          <p:grpSp>
            <p:nvGrpSpPr>
              <p:cNvPr id="334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49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53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4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0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51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2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35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43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47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4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45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6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36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37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41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2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38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39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56" name="グループ化 355"/>
          <p:cNvGrpSpPr/>
          <p:nvPr/>
        </p:nvGrpSpPr>
        <p:grpSpPr>
          <a:xfrm>
            <a:off x="4157352" y="4719119"/>
            <a:ext cx="1624392" cy="1624392"/>
            <a:chOff x="403283" y="2776335"/>
            <a:chExt cx="1624392" cy="1624392"/>
          </a:xfrm>
          <a:solidFill>
            <a:srgbClr val="99CCFF"/>
          </a:solidFill>
        </p:grpSpPr>
        <p:grpSp>
          <p:nvGrpSpPr>
            <p:cNvPr id="357" name="Group 843"/>
            <p:cNvGrpSpPr>
              <a:grpSpLocks/>
            </p:cNvGrpSpPr>
            <p:nvPr/>
          </p:nvGrpSpPr>
          <p:grpSpPr bwMode="auto">
            <a:xfrm>
              <a:off x="403283" y="2776335"/>
              <a:ext cx="1624392" cy="1624392"/>
              <a:chOff x="625" y="754"/>
              <a:chExt cx="1724" cy="1724"/>
            </a:xfrm>
            <a:grpFill/>
          </p:grpSpPr>
          <p:grpSp>
            <p:nvGrpSpPr>
              <p:cNvPr id="402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17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21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2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18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19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0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03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11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15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6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12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13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4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04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05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09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0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06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07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08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358" name="Group 843"/>
            <p:cNvGrpSpPr>
              <a:grpSpLocks/>
            </p:cNvGrpSpPr>
            <p:nvPr/>
          </p:nvGrpSpPr>
          <p:grpSpPr bwMode="auto">
            <a:xfrm>
              <a:off x="571678" y="2944730"/>
              <a:ext cx="1287602" cy="1287602"/>
              <a:chOff x="625" y="754"/>
              <a:chExt cx="1724" cy="1724"/>
            </a:xfrm>
            <a:grpFill/>
          </p:grpSpPr>
          <p:grpSp>
            <p:nvGrpSpPr>
              <p:cNvPr id="381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96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00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01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7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98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9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82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90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94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5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1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92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3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83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84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88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9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85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86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7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359" name="Group 843"/>
            <p:cNvGrpSpPr>
              <a:grpSpLocks/>
            </p:cNvGrpSpPr>
            <p:nvPr/>
          </p:nvGrpSpPr>
          <p:grpSpPr bwMode="auto">
            <a:xfrm>
              <a:off x="792658" y="3165710"/>
              <a:ext cx="845642" cy="845642"/>
              <a:chOff x="625" y="754"/>
              <a:chExt cx="1724" cy="1724"/>
            </a:xfrm>
            <a:grpFill/>
          </p:grpSpPr>
          <p:grpSp>
            <p:nvGrpSpPr>
              <p:cNvPr id="360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75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79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0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76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77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8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61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69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73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4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70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71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2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62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63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67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8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64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65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6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423" name="グループ化 422"/>
          <p:cNvGrpSpPr/>
          <p:nvPr/>
        </p:nvGrpSpPr>
        <p:grpSpPr>
          <a:xfrm>
            <a:off x="2214252" y="4719119"/>
            <a:ext cx="1624392" cy="1624392"/>
            <a:chOff x="403283" y="2776335"/>
            <a:chExt cx="1624392" cy="1624392"/>
          </a:xfrm>
          <a:solidFill>
            <a:srgbClr val="009900"/>
          </a:solidFill>
        </p:grpSpPr>
        <p:grpSp>
          <p:nvGrpSpPr>
            <p:cNvPr id="424" name="Group 843"/>
            <p:cNvGrpSpPr>
              <a:grpSpLocks/>
            </p:cNvGrpSpPr>
            <p:nvPr/>
          </p:nvGrpSpPr>
          <p:grpSpPr bwMode="auto">
            <a:xfrm>
              <a:off x="403283" y="2776335"/>
              <a:ext cx="1624392" cy="1624392"/>
              <a:chOff x="625" y="754"/>
              <a:chExt cx="1724" cy="1724"/>
            </a:xfrm>
            <a:grpFill/>
          </p:grpSpPr>
          <p:grpSp>
            <p:nvGrpSpPr>
              <p:cNvPr id="469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84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88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9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85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86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7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70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78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82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3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79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80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1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71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72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76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7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73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74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5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425" name="Group 843"/>
            <p:cNvGrpSpPr>
              <a:grpSpLocks/>
            </p:cNvGrpSpPr>
            <p:nvPr/>
          </p:nvGrpSpPr>
          <p:grpSpPr bwMode="auto">
            <a:xfrm>
              <a:off x="571678" y="2944730"/>
              <a:ext cx="1287602" cy="1287602"/>
              <a:chOff x="625" y="754"/>
              <a:chExt cx="1724" cy="1724"/>
            </a:xfrm>
            <a:grpFill/>
          </p:grpSpPr>
          <p:grpSp>
            <p:nvGrpSpPr>
              <p:cNvPr id="448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63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67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8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64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65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6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49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57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61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2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58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59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0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50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51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55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6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52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53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4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426" name="Group 843"/>
            <p:cNvGrpSpPr>
              <a:grpSpLocks/>
            </p:cNvGrpSpPr>
            <p:nvPr/>
          </p:nvGrpSpPr>
          <p:grpSpPr bwMode="auto">
            <a:xfrm>
              <a:off x="792658" y="3165710"/>
              <a:ext cx="845642" cy="845642"/>
              <a:chOff x="625" y="754"/>
              <a:chExt cx="1724" cy="1724"/>
            </a:xfrm>
            <a:grpFill/>
          </p:grpSpPr>
          <p:grpSp>
            <p:nvGrpSpPr>
              <p:cNvPr id="427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42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46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7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43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44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5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28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36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40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1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37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38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39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29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30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34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35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31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32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33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490" name="グループ化 489"/>
          <p:cNvGrpSpPr/>
          <p:nvPr/>
        </p:nvGrpSpPr>
        <p:grpSpPr>
          <a:xfrm>
            <a:off x="6047112" y="4719119"/>
            <a:ext cx="1624392" cy="1624392"/>
            <a:chOff x="403283" y="2776335"/>
            <a:chExt cx="1624392" cy="1624392"/>
          </a:xfrm>
          <a:solidFill>
            <a:srgbClr val="FFC000"/>
          </a:solidFill>
        </p:grpSpPr>
        <p:grpSp>
          <p:nvGrpSpPr>
            <p:cNvPr id="491" name="Group 843"/>
            <p:cNvGrpSpPr>
              <a:grpSpLocks/>
            </p:cNvGrpSpPr>
            <p:nvPr/>
          </p:nvGrpSpPr>
          <p:grpSpPr bwMode="auto">
            <a:xfrm>
              <a:off x="403283" y="2776335"/>
              <a:ext cx="1624392" cy="1624392"/>
              <a:chOff x="625" y="754"/>
              <a:chExt cx="1724" cy="1724"/>
            </a:xfrm>
            <a:grpFill/>
          </p:grpSpPr>
          <p:grpSp>
            <p:nvGrpSpPr>
              <p:cNvPr id="536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51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55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6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52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53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4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37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45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49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0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46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47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8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38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39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43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4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40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41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2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492" name="Group 843"/>
            <p:cNvGrpSpPr>
              <a:grpSpLocks/>
            </p:cNvGrpSpPr>
            <p:nvPr/>
          </p:nvGrpSpPr>
          <p:grpSpPr bwMode="auto">
            <a:xfrm>
              <a:off x="571678" y="2944730"/>
              <a:ext cx="1287602" cy="1287602"/>
              <a:chOff x="625" y="754"/>
              <a:chExt cx="1724" cy="1724"/>
            </a:xfrm>
            <a:grpFill/>
          </p:grpSpPr>
          <p:grpSp>
            <p:nvGrpSpPr>
              <p:cNvPr id="515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30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34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5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31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32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3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16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24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28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9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25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26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7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17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18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22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19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20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1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493" name="Group 843"/>
            <p:cNvGrpSpPr>
              <a:grpSpLocks/>
            </p:cNvGrpSpPr>
            <p:nvPr/>
          </p:nvGrpSpPr>
          <p:grpSpPr bwMode="auto">
            <a:xfrm>
              <a:off x="792658" y="3165710"/>
              <a:ext cx="845642" cy="845642"/>
              <a:chOff x="625" y="754"/>
              <a:chExt cx="1724" cy="1724"/>
            </a:xfrm>
            <a:grpFill/>
          </p:grpSpPr>
          <p:grpSp>
            <p:nvGrpSpPr>
              <p:cNvPr id="494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09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13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4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10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11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2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95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03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07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8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04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05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6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96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97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01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2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98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99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0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557" name="グループ化 556"/>
          <p:cNvGrpSpPr/>
          <p:nvPr/>
        </p:nvGrpSpPr>
        <p:grpSpPr>
          <a:xfrm>
            <a:off x="400692" y="4719119"/>
            <a:ext cx="1624392" cy="1624392"/>
            <a:chOff x="403283" y="2776335"/>
            <a:chExt cx="1624392" cy="1624392"/>
          </a:xfrm>
          <a:solidFill>
            <a:srgbClr val="FFCCFF"/>
          </a:solidFill>
        </p:grpSpPr>
        <p:grpSp>
          <p:nvGrpSpPr>
            <p:cNvPr id="558" name="Group 843"/>
            <p:cNvGrpSpPr>
              <a:grpSpLocks/>
            </p:cNvGrpSpPr>
            <p:nvPr/>
          </p:nvGrpSpPr>
          <p:grpSpPr bwMode="auto">
            <a:xfrm>
              <a:off x="403283" y="2776335"/>
              <a:ext cx="1624392" cy="1624392"/>
              <a:chOff x="625" y="754"/>
              <a:chExt cx="1724" cy="1724"/>
            </a:xfrm>
            <a:grpFill/>
          </p:grpSpPr>
          <p:grpSp>
            <p:nvGrpSpPr>
              <p:cNvPr id="603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618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622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3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19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620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1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04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612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616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7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13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614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5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05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606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610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1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07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608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9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559" name="Group 843"/>
            <p:cNvGrpSpPr>
              <a:grpSpLocks/>
            </p:cNvGrpSpPr>
            <p:nvPr/>
          </p:nvGrpSpPr>
          <p:grpSpPr bwMode="auto">
            <a:xfrm>
              <a:off x="571678" y="2944730"/>
              <a:ext cx="1287602" cy="1287602"/>
              <a:chOff x="625" y="754"/>
              <a:chExt cx="1724" cy="1724"/>
            </a:xfrm>
            <a:grpFill/>
          </p:grpSpPr>
          <p:grpSp>
            <p:nvGrpSpPr>
              <p:cNvPr id="582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97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601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2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98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99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0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83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91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95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92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93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4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84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85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89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0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86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87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8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560" name="Group 843"/>
            <p:cNvGrpSpPr>
              <a:grpSpLocks/>
            </p:cNvGrpSpPr>
            <p:nvPr/>
          </p:nvGrpSpPr>
          <p:grpSpPr bwMode="auto">
            <a:xfrm>
              <a:off x="792658" y="3165710"/>
              <a:ext cx="845642" cy="845642"/>
              <a:chOff x="625" y="754"/>
              <a:chExt cx="1724" cy="1724"/>
            </a:xfrm>
            <a:grpFill/>
          </p:grpSpPr>
          <p:grpSp>
            <p:nvGrpSpPr>
              <p:cNvPr id="561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76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80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1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77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78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9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62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70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74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5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71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72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3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63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64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68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69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65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66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67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624" name="Group 243"/>
          <p:cNvGrpSpPr>
            <a:grpSpLocks/>
          </p:cNvGrpSpPr>
          <p:nvPr/>
        </p:nvGrpSpPr>
        <p:grpSpPr bwMode="auto">
          <a:xfrm>
            <a:off x="412973" y="859829"/>
            <a:ext cx="1609751" cy="1609751"/>
            <a:chOff x="3528" y="2387"/>
            <a:chExt cx="1542" cy="1542"/>
          </a:xfrm>
        </p:grpSpPr>
        <p:grpSp>
          <p:nvGrpSpPr>
            <p:cNvPr id="625" name="Group 244"/>
            <p:cNvGrpSpPr>
              <a:grpSpLocks/>
            </p:cNvGrpSpPr>
            <p:nvPr/>
          </p:nvGrpSpPr>
          <p:grpSpPr bwMode="auto">
            <a:xfrm>
              <a:off x="3528" y="2387"/>
              <a:ext cx="1542" cy="1542"/>
              <a:chOff x="3709" y="1888"/>
              <a:chExt cx="1542" cy="1542"/>
            </a:xfrm>
          </p:grpSpPr>
          <p:grpSp>
            <p:nvGrpSpPr>
              <p:cNvPr id="661" name="Group 245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665" name="AutoShape 246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6" name="AutoShape 247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" name="Group 248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663" name="AutoShape 249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" name="AutoShape 250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26" name="Group 251"/>
            <p:cNvGrpSpPr>
              <a:grpSpLocks/>
            </p:cNvGrpSpPr>
            <p:nvPr/>
          </p:nvGrpSpPr>
          <p:grpSpPr bwMode="auto">
            <a:xfrm rot="900000">
              <a:off x="3528" y="2387"/>
              <a:ext cx="1542" cy="1542"/>
              <a:chOff x="3709" y="1888"/>
              <a:chExt cx="1542" cy="1542"/>
            </a:xfrm>
          </p:grpSpPr>
          <p:grpSp>
            <p:nvGrpSpPr>
              <p:cNvPr id="655" name="Group 252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659" name="AutoShape 253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0" name="AutoShape 254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" name="Group 255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657" name="AutoShape 256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" name="AutoShape 257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27" name="Group 258"/>
            <p:cNvGrpSpPr>
              <a:grpSpLocks/>
            </p:cNvGrpSpPr>
            <p:nvPr/>
          </p:nvGrpSpPr>
          <p:grpSpPr bwMode="auto">
            <a:xfrm rot="1800000">
              <a:off x="3528" y="2387"/>
              <a:ext cx="1542" cy="1542"/>
              <a:chOff x="3709" y="1888"/>
              <a:chExt cx="1542" cy="1542"/>
            </a:xfrm>
          </p:grpSpPr>
          <p:grpSp>
            <p:nvGrpSpPr>
              <p:cNvPr id="649" name="Group 259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653" name="AutoShape 260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4" name="AutoShape 261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0" name="Group 262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651" name="AutoShape 263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" name="AutoShape 264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28" name="Group 265"/>
            <p:cNvGrpSpPr>
              <a:grpSpLocks/>
            </p:cNvGrpSpPr>
            <p:nvPr/>
          </p:nvGrpSpPr>
          <p:grpSpPr bwMode="auto">
            <a:xfrm rot="2700000">
              <a:off x="3528" y="2387"/>
              <a:ext cx="1542" cy="1542"/>
              <a:chOff x="3709" y="1888"/>
              <a:chExt cx="1542" cy="1542"/>
            </a:xfrm>
          </p:grpSpPr>
          <p:grpSp>
            <p:nvGrpSpPr>
              <p:cNvPr id="643" name="Group 266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647" name="AutoShape 267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>
                    <a:alpha val="2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8" name="AutoShape 268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4" name="Group 269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645" name="AutoShape 270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" name="AutoShape 271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29" name="Group 272"/>
            <p:cNvGrpSpPr>
              <a:grpSpLocks/>
            </p:cNvGrpSpPr>
            <p:nvPr/>
          </p:nvGrpSpPr>
          <p:grpSpPr bwMode="auto">
            <a:xfrm rot="3600000">
              <a:off x="3528" y="2387"/>
              <a:ext cx="1542" cy="1542"/>
              <a:chOff x="3709" y="1888"/>
              <a:chExt cx="1542" cy="1542"/>
            </a:xfrm>
          </p:grpSpPr>
          <p:grpSp>
            <p:nvGrpSpPr>
              <p:cNvPr id="637" name="Group 273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641" name="AutoShape 274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2" name="AutoShape 275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8" name="Group 276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639" name="AutoShape 277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0" name="AutoShape 278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30" name="Group 279"/>
            <p:cNvGrpSpPr>
              <a:grpSpLocks/>
            </p:cNvGrpSpPr>
            <p:nvPr/>
          </p:nvGrpSpPr>
          <p:grpSpPr bwMode="auto">
            <a:xfrm rot="4500000">
              <a:off x="3528" y="2387"/>
              <a:ext cx="1542" cy="1542"/>
              <a:chOff x="3709" y="1888"/>
              <a:chExt cx="1542" cy="1542"/>
            </a:xfrm>
          </p:grpSpPr>
          <p:grpSp>
            <p:nvGrpSpPr>
              <p:cNvPr id="631" name="Group 280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635" name="AutoShape 281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6" name="AutoShape 282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2" name="Group 283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633" name="AutoShape 284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4" name="AutoShape 285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925" name="グループ化 924"/>
          <p:cNvGrpSpPr/>
          <p:nvPr/>
        </p:nvGrpSpPr>
        <p:grpSpPr>
          <a:xfrm>
            <a:off x="4162012" y="859829"/>
            <a:ext cx="1609752" cy="1609752"/>
            <a:chOff x="4162012" y="859829"/>
            <a:chExt cx="1609752" cy="1609752"/>
          </a:xfrm>
        </p:grpSpPr>
        <p:sp>
          <p:nvSpPr>
            <p:cNvPr id="751" name="AutoShape 246"/>
            <p:cNvSpPr>
              <a:spLocks noChangeArrowheads="1"/>
            </p:cNvSpPr>
            <p:nvPr/>
          </p:nvSpPr>
          <p:spPr bwMode="auto">
            <a:xfrm rot="10800000">
              <a:off x="4919911" y="859829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2" name="AutoShape 247"/>
            <p:cNvSpPr>
              <a:spLocks noChangeArrowheads="1"/>
            </p:cNvSpPr>
            <p:nvPr/>
          </p:nvSpPr>
          <p:spPr bwMode="auto">
            <a:xfrm>
              <a:off x="4919911" y="1664705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9" name="AutoShape 249"/>
            <p:cNvSpPr>
              <a:spLocks noChangeArrowheads="1"/>
            </p:cNvSpPr>
            <p:nvPr/>
          </p:nvSpPr>
          <p:spPr bwMode="auto">
            <a:xfrm rot="16200000">
              <a:off x="5322349" y="1262267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0" name="AutoShape 250"/>
            <p:cNvSpPr>
              <a:spLocks noChangeArrowheads="1"/>
            </p:cNvSpPr>
            <p:nvPr/>
          </p:nvSpPr>
          <p:spPr bwMode="auto">
            <a:xfrm rot="5400000">
              <a:off x="4517473" y="1262267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5" name="AutoShape 253"/>
            <p:cNvSpPr>
              <a:spLocks noChangeArrowheads="1"/>
            </p:cNvSpPr>
            <p:nvPr/>
          </p:nvSpPr>
          <p:spPr bwMode="auto">
            <a:xfrm rot="11700000">
              <a:off x="5024070" y="873542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6" name="AutoShape 254"/>
            <p:cNvSpPr>
              <a:spLocks noChangeArrowheads="1"/>
            </p:cNvSpPr>
            <p:nvPr/>
          </p:nvSpPr>
          <p:spPr bwMode="auto">
            <a:xfrm rot="900000">
              <a:off x="4815752" y="1650992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3" name="AutoShape 256"/>
            <p:cNvSpPr>
              <a:spLocks noChangeArrowheads="1"/>
            </p:cNvSpPr>
            <p:nvPr/>
          </p:nvSpPr>
          <p:spPr bwMode="auto">
            <a:xfrm rot="17100000">
              <a:off x="5308636" y="1366425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4" name="AutoShape 257"/>
            <p:cNvSpPr>
              <a:spLocks noChangeArrowheads="1"/>
            </p:cNvSpPr>
            <p:nvPr/>
          </p:nvSpPr>
          <p:spPr bwMode="auto">
            <a:xfrm rot="6300000">
              <a:off x="4531186" y="115810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" name="AutoShape 260"/>
            <p:cNvSpPr>
              <a:spLocks noChangeArrowheads="1"/>
            </p:cNvSpPr>
            <p:nvPr/>
          </p:nvSpPr>
          <p:spPr bwMode="auto">
            <a:xfrm rot="12600000">
              <a:off x="5121130" y="913745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" name="AutoShape 261"/>
            <p:cNvSpPr>
              <a:spLocks noChangeArrowheads="1"/>
            </p:cNvSpPr>
            <p:nvPr/>
          </p:nvSpPr>
          <p:spPr bwMode="auto">
            <a:xfrm rot="1800000">
              <a:off x="4718692" y="161078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" name="AutoShape 263"/>
            <p:cNvSpPr>
              <a:spLocks noChangeArrowheads="1"/>
            </p:cNvSpPr>
            <p:nvPr/>
          </p:nvSpPr>
          <p:spPr bwMode="auto">
            <a:xfrm rot="18000000">
              <a:off x="5268432" y="1463486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" name="AutoShape 264"/>
            <p:cNvSpPr>
              <a:spLocks noChangeArrowheads="1"/>
            </p:cNvSpPr>
            <p:nvPr/>
          </p:nvSpPr>
          <p:spPr bwMode="auto">
            <a:xfrm rot="7200000">
              <a:off x="4571390" y="106104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3" name="AutoShape 267"/>
            <p:cNvSpPr>
              <a:spLocks noChangeArrowheads="1"/>
            </p:cNvSpPr>
            <p:nvPr/>
          </p:nvSpPr>
          <p:spPr bwMode="auto">
            <a:xfrm rot="13500000">
              <a:off x="5204477" y="977700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4" name="AutoShape 268"/>
            <p:cNvSpPr>
              <a:spLocks noChangeArrowheads="1"/>
            </p:cNvSpPr>
            <p:nvPr/>
          </p:nvSpPr>
          <p:spPr bwMode="auto">
            <a:xfrm rot="2700000">
              <a:off x="4635345" y="1546833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1" name="AutoShape 270"/>
            <p:cNvSpPr>
              <a:spLocks noChangeArrowheads="1"/>
            </p:cNvSpPr>
            <p:nvPr/>
          </p:nvSpPr>
          <p:spPr bwMode="auto">
            <a:xfrm rot="18900000">
              <a:off x="5204477" y="1546833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2" name="AutoShape 271"/>
            <p:cNvSpPr>
              <a:spLocks noChangeArrowheads="1"/>
            </p:cNvSpPr>
            <p:nvPr/>
          </p:nvSpPr>
          <p:spPr bwMode="auto">
            <a:xfrm rot="8100000">
              <a:off x="4635345" y="977700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" name="AutoShape 274"/>
            <p:cNvSpPr>
              <a:spLocks noChangeArrowheads="1"/>
            </p:cNvSpPr>
            <p:nvPr/>
          </p:nvSpPr>
          <p:spPr bwMode="auto">
            <a:xfrm rot="14400000">
              <a:off x="5268432" y="106104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" name="AutoShape 275"/>
            <p:cNvSpPr>
              <a:spLocks noChangeArrowheads="1"/>
            </p:cNvSpPr>
            <p:nvPr/>
          </p:nvSpPr>
          <p:spPr bwMode="auto">
            <a:xfrm rot="3600000">
              <a:off x="4571390" y="1463486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" name="AutoShape 277"/>
            <p:cNvSpPr>
              <a:spLocks noChangeArrowheads="1"/>
            </p:cNvSpPr>
            <p:nvPr/>
          </p:nvSpPr>
          <p:spPr bwMode="auto">
            <a:xfrm rot="19800000">
              <a:off x="5121130" y="161078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" name="AutoShape 278"/>
            <p:cNvSpPr>
              <a:spLocks noChangeArrowheads="1"/>
            </p:cNvSpPr>
            <p:nvPr/>
          </p:nvSpPr>
          <p:spPr bwMode="auto">
            <a:xfrm rot="9000000">
              <a:off x="4718692" y="913745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" name="AutoShape 281"/>
            <p:cNvSpPr>
              <a:spLocks noChangeArrowheads="1"/>
            </p:cNvSpPr>
            <p:nvPr/>
          </p:nvSpPr>
          <p:spPr bwMode="auto">
            <a:xfrm rot="15300000">
              <a:off x="5308636" y="115810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" name="AutoShape 282"/>
            <p:cNvSpPr>
              <a:spLocks noChangeArrowheads="1"/>
            </p:cNvSpPr>
            <p:nvPr/>
          </p:nvSpPr>
          <p:spPr bwMode="auto">
            <a:xfrm rot="4500000">
              <a:off x="4531186" y="1366425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9" name="AutoShape 284"/>
            <p:cNvSpPr>
              <a:spLocks noChangeArrowheads="1"/>
            </p:cNvSpPr>
            <p:nvPr/>
          </p:nvSpPr>
          <p:spPr bwMode="auto">
            <a:xfrm rot="20700000">
              <a:off x="5024070" y="1650992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" name="AutoShape 285"/>
            <p:cNvSpPr>
              <a:spLocks noChangeArrowheads="1"/>
            </p:cNvSpPr>
            <p:nvPr/>
          </p:nvSpPr>
          <p:spPr bwMode="auto">
            <a:xfrm rot="9900000">
              <a:off x="4815752" y="873542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0070C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6" name="グループ化 925"/>
          <p:cNvGrpSpPr/>
          <p:nvPr/>
        </p:nvGrpSpPr>
        <p:grpSpPr>
          <a:xfrm>
            <a:off x="6051772" y="859829"/>
            <a:ext cx="1609752" cy="1609752"/>
            <a:chOff x="6051772" y="859829"/>
            <a:chExt cx="1609752" cy="1609752"/>
          </a:xfrm>
        </p:grpSpPr>
        <p:sp>
          <p:nvSpPr>
            <p:cNvPr id="794" name="AutoShape 246"/>
            <p:cNvSpPr>
              <a:spLocks noChangeArrowheads="1"/>
            </p:cNvSpPr>
            <p:nvPr/>
          </p:nvSpPr>
          <p:spPr bwMode="auto">
            <a:xfrm rot="10800000">
              <a:off x="6809671" y="859829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5" name="AutoShape 247"/>
            <p:cNvSpPr>
              <a:spLocks noChangeArrowheads="1"/>
            </p:cNvSpPr>
            <p:nvPr/>
          </p:nvSpPr>
          <p:spPr bwMode="auto">
            <a:xfrm>
              <a:off x="6809671" y="1664705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" name="AutoShape 249"/>
            <p:cNvSpPr>
              <a:spLocks noChangeArrowheads="1"/>
            </p:cNvSpPr>
            <p:nvPr/>
          </p:nvSpPr>
          <p:spPr bwMode="auto">
            <a:xfrm rot="16200000">
              <a:off x="7212109" y="1262267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" name="AutoShape 250"/>
            <p:cNvSpPr>
              <a:spLocks noChangeArrowheads="1"/>
            </p:cNvSpPr>
            <p:nvPr/>
          </p:nvSpPr>
          <p:spPr bwMode="auto">
            <a:xfrm rot="5400000">
              <a:off x="6407233" y="1262267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" name="AutoShape 253"/>
            <p:cNvSpPr>
              <a:spLocks noChangeArrowheads="1"/>
            </p:cNvSpPr>
            <p:nvPr/>
          </p:nvSpPr>
          <p:spPr bwMode="auto">
            <a:xfrm rot="11700000">
              <a:off x="6913830" y="873542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" name="AutoShape 254"/>
            <p:cNvSpPr>
              <a:spLocks noChangeArrowheads="1"/>
            </p:cNvSpPr>
            <p:nvPr/>
          </p:nvSpPr>
          <p:spPr bwMode="auto">
            <a:xfrm rot="900000">
              <a:off x="6705512" y="1650992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6" name="AutoShape 256"/>
            <p:cNvSpPr>
              <a:spLocks noChangeArrowheads="1"/>
            </p:cNvSpPr>
            <p:nvPr/>
          </p:nvSpPr>
          <p:spPr bwMode="auto">
            <a:xfrm rot="17100000">
              <a:off x="7198396" y="1366425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7" name="AutoShape 257"/>
            <p:cNvSpPr>
              <a:spLocks noChangeArrowheads="1"/>
            </p:cNvSpPr>
            <p:nvPr/>
          </p:nvSpPr>
          <p:spPr bwMode="auto">
            <a:xfrm rot="6300000">
              <a:off x="6420946" y="115810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2" name="AutoShape 260"/>
            <p:cNvSpPr>
              <a:spLocks noChangeArrowheads="1"/>
            </p:cNvSpPr>
            <p:nvPr/>
          </p:nvSpPr>
          <p:spPr bwMode="auto">
            <a:xfrm rot="12600000">
              <a:off x="7010890" y="913745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3" name="AutoShape 261"/>
            <p:cNvSpPr>
              <a:spLocks noChangeArrowheads="1"/>
            </p:cNvSpPr>
            <p:nvPr/>
          </p:nvSpPr>
          <p:spPr bwMode="auto">
            <a:xfrm rot="1800000">
              <a:off x="6608452" y="161078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0" name="AutoShape 263"/>
            <p:cNvSpPr>
              <a:spLocks noChangeArrowheads="1"/>
            </p:cNvSpPr>
            <p:nvPr/>
          </p:nvSpPr>
          <p:spPr bwMode="auto">
            <a:xfrm rot="18000000">
              <a:off x="7158192" y="1463486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1" name="AutoShape 264"/>
            <p:cNvSpPr>
              <a:spLocks noChangeArrowheads="1"/>
            </p:cNvSpPr>
            <p:nvPr/>
          </p:nvSpPr>
          <p:spPr bwMode="auto">
            <a:xfrm rot="7200000">
              <a:off x="6461150" y="106104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6" name="AutoShape 267"/>
            <p:cNvSpPr>
              <a:spLocks noChangeArrowheads="1"/>
            </p:cNvSpPr>
            <p:nvPr/>
          </p:nvSpPr>
          <p:spPr bwMode="auto">
            <a:xfrm rot="13500000">
              <a:off x="7094237" y="977700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7" name="AutoShape 268"/>
            <p:cNvSpPr>
              <a:spLocks noChangeArrowheads="1"/>
            </p:cNvSpPr>
            <p:nvPr/>
          </p:nvSpPr>
          <p:spPr bwMode="auto">
            <a:xfrm rot="2700000">
              <a:off x="6525105" y="1546833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4" name="AutoShape 270"/>
            <p:cNvSpPr>
              <a:spLocks noChangeArrowheads="1"/>
            </p:cNvSpPr>
            <p:nvPr/>
          </p:nvSpPr>
          <p:spPr bwMode="auto">
            <a:xfrm rot="18900000">
              <a:off x="7094237" y="1546833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5" name="AutoShape 271"/>
            <p:cNvSpPr>
              <a:spLocks noChangeArrowheads="1"/>
            </p:cNvSpPr>
            <p:nvPr/>
          </p:nvSpPr>
          <p:spPr bwMode="auto">
            <a:xfrm rot="8100000">
              <a:off x="6525105" y="977700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0" name="AutoShape 274"/>
            <p:cNvSpPr>
              <a:spLocks noChangeArrowheads="1"/>
            </p:cNvSpPr>
            <p:nvPr/>
          </p:nvSpPr>
          <p:spPr bwMode="auto">
            <a:xfrm rot="14400000">
              <a:off x="7158192" y="106104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1" name="AutoShape 275"/>
            <p:cNvSpPr>
              <a:spLocks noChangeArrowheads="1"/>
            </p:cNvSpPr>
            <p:nvPr/>
          </p:nvSpPr>
          <p:spPr bwMode="auto">
            <a:xfrm rot="3600000">
              <a:off x="6461150" y="1463486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8" name="AutoShape 277"/>
            <p:cNvSpPr>
              <a:spLocks noChangeArrowheads="1"/>
            </p:cNvSpPr>
            <p:nvPr/>
          </p:nvSpPr>
          <p:spPr bwMode="auto">
            <a:xfrm rot="19800000">
              <a:off x="7010890" y="161078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9" name="AutoShape 278"/>
            <p:cNvSpPr>
              <a:spLocks noChangeArrowheads="1"/>
            </p:cNvSpPr>
            <p:nvPr/>
          </p:nvSpPr>
          <p:spPr bwMode="auto">
            <a:xfrm rot="9000000">
              <a:off x="6608452" y="913745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4" name="AutoShape 281"/>
            <p:cNvSpPr>
              <a:spLocks noChangeArrowheads="1"/>
            </p:cNvSpPr>
            <p:nvPr/>
          </p:nvSpPr>
          <p:spPr bwMode="auto">
            <a:xfrm rot="15300000">
              <a:off x="7198396" y="115810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5" name="AutoShape 282"/>
            <p:cNvSpPr>
              <a:spLocks noChangeArrowheads="1"/>
            </p:cNvSpPr>
            <p:nvPr/>
          </p:nvSpPr>
          <p:spPr bwMode="auto">
            <a:xfrm rot="4500000">
              <a:off x="6420946" y="1366425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2" name="AutoShape 284"/>
            <p:cNvSpPr>
              <a:spLocks noChangeArrowheads="1"/>
            </p:cNvSpPr>
            <p:nvPr/>
          </p:nvSpPr>
          <p:spPr bwMode="auto">
            <a:xfrm rot="20700000">
              <a:off x="6913830" y="1650992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3" name="AutoShape 285"/>
            <p:cNvSpPr>
              <a:spLocks noChangeArrowheads="1"/>
            </p:cNvSpPr>
            <p:nvPr/>
          </p:nvSpPr>
          <p:spPr bwMode="auto">
            <a:xfrm rot="9900000">
              <a:off x="6705512" y="873542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7" name="グループ化 926"/>
          <p:cNvGrpSpPr/>
          <p:nvPr/>
        </p:nvGrpSpPr>
        <p:grpSpPr>
          <a:xfrm>
            <a:off x="7926292" y="859829"/>
            <a:ext cx="1609752" cy="1609752"/>
            <a:chOff x="7926292" y="859829"/>
            <a:chExt cx="1609752" cy="1609752"/>
          </a:xfrm>
        </p:grpSpPr>
        <p:sp>
          <p:nvSpPr>
            <p:cNvPr id="837" name="AutoShape 246"/>
            <p:cNvSpPr>
              <a:spLocks noChangeArrowheads="1"/>
            </p:cNvSpPr>
            <p:nvPr/>
          </p:nvSpPr>
          <p:spPr bwMode="auto">
            <a:xfrm rot="10800000">
              <a:off x="8684191" y="859829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8" name="AutoShape 247"/>
            <p:cNvSpPr>
              <a:spLocks noChangeArrowheads="1"/>
            </p:cNvSpPr>
            <p:nvPr/>
          </p:nvSpPr>
          <p:spPr bwMode="auto">
            <a:xfrm>
              <a:off x="8684191" y="1664705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5" name="AutoShape 249"/>
            <p:cNvSpPr>
              <a:spLocks noChangeArrowheads="1"/>
            </p:cNvSpPr>
            <p:nvPr/>
          </p:nvSpPr>
          <p:spPr bwMode="auto">
            <a:xfrm rot="16200000">
              <a:off x="9086629" y="1262267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6" name="AutoShape 250"/>
            <p:cNvSpPr>
              <a:spLocks noChangeArrowheads="1"/>
            </p:cNvSpPr>
            <p:nvPr/>
          </p:nvSpPr>
          <p:spPr bwMode="auto">
            <a:xfrm rot="5400000">
              <a:off x="8281753" y="1262267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" name="AutoShape 253"/>
            <p:cNvSpPr>
              <a:spLocks noChangeArrowheads="1"/>
            </p:cNvSpPr>
            <p:nvPr/>
          </p:nvSpPr>
          <p:spPr bwMode="auto">
            <a:xfrm rot="11700000">
              <a:off x="8788350" y="873542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2" name="AutoShape 254"/>
            <p:cNvSpPr>
              <a:spLocks noChangeArrowheads="1"/>
            </p:cNvSpPr>
            <p:nvPr/>
          </p:nvSpPr>
          <p:spPr bwMode="auto">
            <a:xfrm rot="900000">
              <a:off x="8580032" y="1650992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" name="AutoShape 256"/>
            <p:cNvSpPr>
              <a:spLocks noChangeArrowheads="1"/>
            </p:cNvSpPr>
            <p:nvPr/>
          </p:nvSpPr>
          <p:spPr bwMode="auto">
            <a:xfrm rot="17100000">
              <a:off x="9072916" y="1366425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" name="AutoShape 257"/>
            <p:cNvSpPr>
              <a:spLocks noChangeArrowheads="1"/>
            </p:cNvSpPr>
            <p:nvPr/>
          </p:nvSpPr>
          <p:spPr bwMode="auto">
            <a:xfrm rot="6300000">
              <a:off x="8295466" y="115810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" name="AutoShape 260"/>
            <p:cNvSpPr>
              <a:spLocks noChangeArrowheads="1"/>
            </p:cNvSpPr>
            <p:nvPr/>
          </p:nvSpPr>
          <p:spPr bwMode="auto">
            <a:xfrm rot="12600000">
              <a:off x="8885410" y="913745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" name="AutoShape 261"/>
            <p:cNvSpPr>
              <a:spLocks noChangeArrowheads="1"/>
            </p:cNvSpPr>
            <p:nvPr/>
          </p:nvSpPr>
          <p:spPr bwMode="auto">
            <a:xfrm rot="1800000">
              <a:off x="8482972" y="161078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" name="AutoShape 263"/>
            <p:cNvSpPr>
              <a:spLocks noChangeArrowheads="1"/>
            </p:cNvSpPr>
            <p:nvPr/>
          </p:nvSpPr>
          <p:spPr bwMode="auto">
            <a:xfrm rot="18000000">
              <a:off x="9032712" y="1463486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" name="AutoShape 264"/>
            <p:cNvSpPr>
              <a:spLocks noChangeArrowheads="1"/>
            </p:cNvSpPr>
            <p:nvPr/>
          </p:nvSpPr>
          <p:spPr bwMode="auto">
            <a:xfrm rot="7200000">
              <a:off x="8335670" y="106104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9" name="AutoShape 267"/>
            <p:cNvSpPr>
              <a:spLocks noChangeArrowheads="1"/>
            </p:cNvSpPr>
            <p:nvPr/>
          </p:nvSpPr>
          <p:spPr bwMode="auto">
            <a:xfrm rot="13500000">
              <a:off x="8968757" y="977700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>
                <a:alpha val="2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" name="AutoShape 268"/>
            <p:cNvSpPr>
              <a:spLocks noChangeArrowheads="1"/>
            </p:cNvSpPr>
            <p:nvPr/>
          </p:nvSpPr>
          <p:spPr bwMode="auto">
            <a:xfrm rot="2700000">
              <a:off x="8399625" y="1546833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7" name="AutoShape 270"/>
            <p:cNvSpPr>
              <a:spLocks noChangeArrowheads="1"/>
            </p:cNvSpPr>
            <p:nvPr/>
          </p:nvSpPr>
          <p:spPr bwMode="auto">
            <a:xfrm rot="18900000">
              <a:off x="8968757" y="1546833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8" name="AutoShape 271"/>
            <p:cNvSpPr>
              <a:spLocks noChangeArrowheads="1"/>
            </p:cNvSpPr>
            <p:nvPr/>
          </p:nvSpPr>
          <p:spPr bwMode="auto">
            <a:xfrm rot="8100000">
              <a:off x="8399625" y="977700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3" name="AutoShape 274"/>
            <p:cNvSpPr>
              <a:spLocks noChangeArrowheads="1"/>
            </p:cNvSpPr>
            <p:nvPr/>
          </p:nvSpPr>
          <p:spPr bwMode="auto">
            <a:xfrm rot="14400000">
              <a:off x="9032712" y="106104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4" name="AutoShape 275"/>
            <p:cNvSpPr>
              <a:spLocks noChangeArrowheads="1"/>
            </p:cNvSpPr>
            <p:nvPr/>
          </p:nvSpPr>
          <p:spPr bwMode="auto">
            <a:xfrm rot="3600000">
              <a:off x="8335670" y="1463486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1" name="AutoShape 277"/>
            <p:cNvSpPr>
              <a:spLocks noChangeArrowheads="1"/>
            </p:cNvSpPr>
            <p:nvPr/>
          </p:nvSpPr>
          <p:spPr bwMode="auto">
            <a:xfrm rot="19800000">
              <a:off x="8885410" y="161078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2" name="AutoShape 278"/>
            <p:cNvSpPr>
              <a:spLocks noChangeArrowheads="1"/>
            </p:cNvSpPr>
            <p:nvPr/>
          </p:nvSpPr>
          <p:spPr bwMode="auto">
            <a:xfrm rot="9000000">
              <a:off x="8482972" y="913745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>
                <a:alpha val="4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7" name="AutoShape 281"/>
            <p:cNvSpPr>
              <a:spLocks noChangeArrowheads="1"/>
            </p:cNvSpPr>
            <p:nvPr/>
          </p:nvSpPr>
          <p:spPr bwMode="auto">
            <a:xfrm rot="15300000">
              <a:off x="9072916" y="115810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>
                <a:alpha val="8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" name="AutoShape 282"/>
            <p:cNvSpPr>
              <a:spLocks noChangeArrowheads="1"/>
            </p:cNvSpPr>
            <p:nvPr/>
          </p:nvSpPr>
          <p:spPr bwMode="auto">
            <a:xfrm rot="4500000">
              <a:off x="8295466" y="1366425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" name="AutoShape 284"/>
            <p:cNvSpPr>
              <a:spLocks noChangeArrowheads="1"/>
            </p:cNvSpPr>
            <p:nvPr/>
          </p:nvSpPr>
          <p:spPr bwMode="auto">
            <a:xfrm rot="20700000">
              <a:off x="8788350" y="1650992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6" name="AutoShape 285"/>
            <p:cNvSpPr>
              <a:spLocks noChangeArrowheads="1"/>
            </p:cNvSpPr>
            <p:nvPr/>
          </p:nvSpPr>
          <p:spPr bwMode="auto">
            <a:xfrm rot="9900000">
              <a:off x="8580032" y="873542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2" name="Group 200"/>
          <p:cNvGrpSpPr>
            <a:grpSpLocks/>
          </p:cNvGrpSpPr>
          <p:nvPr/>
        </p:nvGrpSpPr>
        <p:grpSpPr bwMode="auto">
          <a:xfrm>
            <a:off x="2279449" y="829468"/>
            <a:ext cx="1589360" cy="1589360"/>
            <a:chOff x="3528" y="2387"/>
            <a:chExt cx="1542" cy="1542"/>
          </a:xfrm>
        </p:grpSpPr>
        <p:grpSp>
          <p:nvGrpSpPr>
            <p:cNvPr id="883" name="Group 201"/>
            <p:cNvGrpSpPr>
              <a:grpSpLocks/>
            </p:cNvGrpSpPr>
            <p:nvPr/>
          </p:nvGrpSpPr>
          <p:grpSpPr bwMode="auto">
            <a:xfrm>
              <a:off x="3528" y="2387"/>
              <a:ext cx="1542" cy="1542"/>
              <a:chOff x="3709" y="1888"/>
              <a:chExt cx="1542" cy="1542"/>
            </a:xfrm>
          </p:grpSpPr>
          <p:grpSp>
            <p:nvGrpSpPr>
              <p:cNvPr id="919" name="Group 202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923" name="AutoShape 203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4" name="AutoShape 204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0" name="Group 205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921" name="AutoShape 206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2" name="AutoShape 207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84" name="Group 208"/>
            <p:cNvGrpSpPr>
              <a:grpSpLocks/>
            </p:cNvGrpSpPr>
            <p:nvPr/>
          </p:nvGrpSpPr>
          <p:grpSpPr bwMode="auto">
            <a:xfrm rot="900000">
              <a:off x="3528" y="2387"/>
              <a:ext cx="1542" cy="1542"/>
              <a:chOff x="3709" y="1888"/>
              <a:chExt cx="1542" cy="1542"/>
            </a:xfrm>
          </p:grpSpPr>
          <p:grpSp>
            <p:nvGrpSpPr>
              <p:cNvPr id="913" name="Group 209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917" name="AutoShape 210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8" name="AutoShape 211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14" name="Group 212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915" name="AutoShape 213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6" name="AutoShape 214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85" name="Group 215"/>
            <p:cNvGrpSpPr>
              <a:grpSpLocks/>
            </p:cNvGrpSpPr>
            <p:nvPr/>
          </p:nvGrpSpPr>
          <p:grpSpPr bwMode="auto">
            <a:xfrm rot="1800000">
              <a:off x="3528" y="2387"/>
              <a:ext cx="1542" cy="1542"/>
              <a:chOff x="3709" y="1888"/>
              <a:chExt cx="1542" cy="1542"/>
            </a:xfrm>
          </p:grpSpPr>
          <p:grpSp>
            <p:nvGrpSpPr>
              <p:cNvPr id="907" name="Group 216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911" name="AutoShape 217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2" name="AutoShape 218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8" name="Group 219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909" name="AutoShape 220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0" name="AutoShape 221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86" name="Group 222"/>
            <p:cNvGrpSpPr>
              <a:grpSpLocks/>
            </p:cNvGrpSpPr>
            <p:nvPr/>
          </p:nvGrpSpPr>
          <p:grpSpPr bwMode="auto">
            <a:xfrm rot="2700000">
              <a:off x="3528" y="2387"/>
              <a:ext cx="1542" cy="1542"/>
              <a:chOff x="3709" y="1888"/>
              <a:chExt cx="1542" cy="1542"/>
            </a:xfrm>
          </p:grpSpPr>
          <p:grpSp>
            <p:nvGrpSpPr>
              <p:cNvPr id="901" name="Group 223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905" name="AutoShape 224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>
                    <a:alpha val="2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6" name="AutoShape 225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2" name="Group 226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903" name="AutoShape 227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4" name="AutoShape 228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87" name="Group 229"/>
            <p:cNvGrpSpPr>
              <a:grpSpLocks/>
            </p:cNvGrpSpPr>
            <p:nvPr/>
          </p:nvGrpSpPr>
          <p:grpSpPr bwMode="auto">
            <a:xfrm rot="3600000">
              <a:off x="3528" y="2387"/>
              <a:ext cx="1542" cy="1542"/>
              <a:chOff x="3709" y="1888"/>
              <a:chExt cx="1542" cy="1542"/>
            </a:xfrm>
          </p:grpSpPr>
          <p:grpSp>
            <p:nvGrpSpPr>
              <p:cNvPr id="895" name="Group 230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899" name="AutoShape 231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0" name="AutoShape 232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6" name="Group 233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897" name="AutoShape 234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8" name="AutoShape 235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88" name="Group 236"/>
            <p:cNvGrpSpPr>
              <a:grpSpLocks/>
            </p:cNvGrpSpPr>
            <p:nvPr/>
          </p:nvGrpSpPr>
          <p:grpSpPr bwMode="auto">
            <a:xfrm rot="4500000">
              <a:off x="3528" y="2387"/>
              <a:ext cx="1542" cy="1542"/>
              <a:chOff x="3709" y="1888"/>
              <a:chExt cx="1542" cy="1542"/>
            </a:xfrm>
          </p:grpSpPr>
          <p:grpSp>
            <p:nvGrpSpPr>
              <p:cNvPr id="889" name="Group 237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893" name="AutoShape 238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>
                    <a:alpha val="8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4" name="AutoShape 239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0" name="Group 240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</p:grpSpPr>
            <p:sp>
              <p:nvSpPr>
                <p:cNvPr id="891" name="AutoShape 241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2" name="AutoShape 242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843"/>
          <p:cNvGrpSpPr>
            <a:grpSpLocks/>
          </p:cNvGrpSpPr>
          <p:nvPr/>
        </p:nvGrpSpPr>
        <p:grpSpPr bwMode="auto">
          <a:xfrm>
            <a:off x="403283" y="2806499"/>
            <a:ext cx="1624392" cy="1624392"/>
            <a:chOff x="625" y="754"/>
            <a:chExt cx="1724" cy="1724"/>
          </a:xfr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3500000" scaled="0"/>
          </a:gradFill>
          <a:scene3d>
            <a:camera prst="orthographicFront"/>
            <a:lightRig rig="chilly" dir="t"/>
          </a:scene3d>
        </p:grpSpPr>
        <p:grpSp>
          <p:nvGrpSpPr>
            <p:cNvPr id="48" name="Group 844"/>
            <p:cNvGrpSpPr>
              <a:grpSpLocks/>
            </p:cNvGrpSpPr>
            <p:nvPr/>
          </p:nvGrpSpPr>
          <p:grpSpPr bwMode="auto">
            <a:xfrm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63" name="Group 845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67" name="AutoShape 846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AutoShape 847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" name="Group 848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65" name="AutoShape 849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AutoShape 850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9" name="Group 851"/>
            <p:cNvGrpSpPr>
              <a:grpSpLocks/>
            </p:cNvGrpSpPr>
            <p:nvPr/>
          </p:nvGrpSpPr>
          <p:grpSpPr bwMode="auto">
            <a:xfrm rot="1800000"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57" name="Group 852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61" name="AutoShape 853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854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" name="Group 855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59" name="AutoShape 856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857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0" name="Group 858"/>
            <p:cNvGrpSpPr>
              <a:grpSpLocks/>
            </p:cNvGrpSpPr>
            <p:nvPr/>
          </p:nvGrpSpPr>
          <p:grpSpPr bwMode="auto">
            <a:xfrm rot="3600000"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51" name="Group 859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55" name="AutoShape 860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AutoShape 861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" name="Group 862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53" name="AutoShape 863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AutoShape 864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9" name="Group 843"/>
          <p:cNvGrpSpPr>
            <a:grpSpLocks/>
          </p:cNvGrpSpPr>
          <p:nvPr/>
        </p:nvGrpSpPr>
        <p:grpSpPr bwMode="auto">
          <a:xfrm>
            <a:off x="2277803" y="2806499"/>
            <a:ext cx="1624392" cy="1624392"/>
            <a:chOff x="625" y="754"/>
            <a:chExt cx="1724" cy="1724"/>
          </a:xfrm>
          <a:gradFill flip="none" rotWithShape="1"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chilly" dir="t"/>
          </a:scene3d>
        </p:grpSpPr>
        <p:grpSp>
          <p:nvGrpSpPr>
            <p:cNvPr id="70" name="Group 844"/>
            <p:cNvGrpSpPr>
              <a:grpSpLocks/>
            </p:cNvGrpSpPr>
            <p:nvPr/>
          </p:nvGrpSpPr>
          <p:grpSpPr bwMode="auto">
            <a:xfrm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85" name="Group 845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89" name="AutoShape 846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AutoShape 847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" name="Group 848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87" name="AutoShape 849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AutoShape 850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1" name="Group 851"/>
            <p:cNvGrpSpPr>
              <a:grpSpLocks/>
            </p:cNvGrpSpPr>
            <p:nvPr/>
          </p:nvGrpSpPr>
          <p:grpSpPr bwMode="auto">
            <a:xfrm rot="1800000"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79" name="Group 852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83" name="AutoShape 853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AutoShape 854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0" name="Group 855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81" name="AutoShape 856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AutoShape 857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2" name="Group 858"/>
            <p:cNvGrpSpPr>
              <a:grpSpLocks/>
            </p:cNvGrpSpPr>
            <p:nvPr/>
          </p:nvGrpSpPr>
          <p:grpSpPr bwMode="auto">
            <a:xfrm rot="3600000"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73" name="Group 859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77" name="AutoShape 860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" name="AutoShape 861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4" name="Group 862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75" name="AutoShape 863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AutoShape 864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91" name="Group 843"/>
          <p:cNvGrpSpPr>
            <a:grpSpLocks/>
          </p:cNvGrpSpPr>
          <p:nvPr/>
        </p:nvGrpSpPr>
        <p:grpSpPr bwMode="auto">
          <a:xfrm>
            <a:off x="4175183" y="2806499"/>
            <a:ext cx="1624392" cy="1624392"/>
            <a:chOff x="625" y="754"/>
            <a:chExt cx="1724" cy="1724"/>
          </a:xfrm>
          <a:gradFill flip="none" rotWithShape="1"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13500000" scaled="1"/>
            <a:tileRect/>
          </a:gradFill>
          <a:scene3d>
            <a:camera prst="orthographicFront"/>
            <a:lightRig rig="chilly" dir="t"/>
          </a:scene3d>
        </p:grpSpPr>
        <p:grpSp>
          <p:nvGrpSpPr>
            <p:cNvPr id="92" name="Group 844"/>
            <p:cNvGrpSpPr>
              <a:grpSpLocks/>
            </p:cNvGrpSpPr>
            <p:nvPr/>
          </p:nvGrpSpPr>
          <p:grpSpPr bwMode="auto">
            <a:xfrm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107" name="Group 845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11" name="AutoShape 846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2" name="AutoShape 847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8" name="Group 848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09" name="AutoShape 849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" name="AutoShape 850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3" name="Group 851"/>
            <p:cNvGrpSpPr>
              <a:grpSpLocks/>
            </p:cNvGrpSpPr>
            <p:nvPr/>
          </p:nvGrpSpPr>
          <p:grpSpPr bwMode="auto">
            <a:xfrm rot="1800000"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101" name="Group 852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05" name="AutoShape 853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" name="AutoShape 854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2" name="Group 855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03" name="AutoShape 856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" name="AutoShape 857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4" name="Group 858"/>
            <p:cNvGrpSpPr>
              <a:grpSpLocks/>
            </p:cNvGrpSpPr>
            <p:nvPr/>
          </p:nvGrpSpPr>
          <p:grpSpPr bwMode="auto">
            <a:xfrm rot="3600000"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95" name="Group 859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99" name="AutoShape 860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0" name="AutoShape 861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6" name="Group 862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97" name="AutoShape 863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8" name="AutoShape 864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13" name="Group 843"/>
          <p:cNvGrpSpPr>
            <a:grpSpLocks/>
          </p:cNvGrpSpPr>
          <p:nvPr/>
        </p:nvGrpSpPr>
        <p:grpSpPr bwMode="auto">
          <a:xfrm>
            <a:off x="6049703" y="2806499"/>
            <a:ext cx="1624392" cy="1624392"/>
            <a:chOff x="625" y="754"/>
            <a:chExt cx="1724" cy="1724"/>
          </a:xfrm>
          <a:solidFill>
            <a:srgbClr val="FFC000"/>
          </a:solidFill>
          <a:scene3d>
            <a:camera prst="orthographicFront"/>
            <a:lightRig rig="chilly" dir="t"/>
          </a:scene3d>
        </p:grpSpPr>
        <p:grpSp>
          <p:nvGrpSpPr>
            <p:cNvPr id="114" name="Group 844"/>
            <p:cNvGrpSpPr>
              <a:grpSpLocks/>
            </p:cNvGrpSpPr>
            <p:nvPr/>
          </p:nvGrpSpPr>
          <p:grpSpPr bwMode="auto">
            <a:xfrm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129" name="Group 845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33" name="AutoShape 846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4" name="AutoShape 847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0" name="Group 848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31" name="AutoShape 849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2" name="AutoShape 850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15" name="Group 851"/>
            <p:cNvGrpSpPr>
              <a:grpSpLocks/>
            </p:cNvGrpSpPr>
            <p:nvPr/>
          </p:nvGrpSpPr>
          <p:grpSpPr bwMode="auto">
            <a:xfrm rot="1800000"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123" name="Group 852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27" name="AutoShape 853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8" name="AutoShape 854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4" name="Group 855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25" name="AutoShape 856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6" name="AutoShape 857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16" name="Group 858"/>
            <p:cNvGrpSpPr>
              <a:grpSpLocks/>
            </p:cNvGrpSpPr>
            <p:nvPr/>
          </p:nvGrpSpPr>
          <p:grpSpPr bwMode="auto">
            <a:xfrm rot="3600000"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117" name="Group 859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21" name="AutoShape 860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2" name="AutoShape 861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8" name="Group 862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19" name="AutoShape 863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0" name="AutoShape 864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35" name="Group 843"/>
          <p:cNvGrpSpPr>
            <a:grpSpLocks/>
          </p:cNvGrpSpPr>
          <p:nvPr/>
        </p:nvGrpSpPr>
        <p:grpSpPr bwMode="auto">
          <a:xfrm>
            <a:off x="7878503" y="2806499"/>
            <a:ext cx="1624392" cy="1624392"/>
            <a:chOff x="625" y="754"/>
            <a:chExt cx="1724" cy="1724"/>
          </a:xfr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13500000" scaled="0"/>
          </a:gradFill>
          <a:scene3d>
            <a:camera prst="orthographicFront"/>
            <a:lightRig rig="chilly" dir="t"/>
          </a:scene3d>
        </p:grpSpPr>
        <p:grpSp>
          <p:nvGrpSpPr>
            <p:cNvPr id="136" name="Group 844"/>
            <p:cNvGrpSpPr>
              <a:grpSpLocks/>
            </p:cNvGrpSpPr>
            <p:nvPr/>
          </p:nvGrpSpPr>
          <p:grpSpPr bwMode="auto">
            <a:xfrm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151" name="Group 845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55" name="AutoShape 846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6" name="AutoShape 847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" name="Group 848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53" name="AutoShape 849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" name="AutoShape 850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37" name="Group 851"/>
            <p:cNvGrpSpPr>
              <a:grpSpLocks/>
            </p:cNvGrpSpPr>
            <p:nvPr/>
          </p:nvGrpSpPr>
          <p:grpSpPr bwMode="auto">
            <a:xfrm rot="1800000"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145" name="Group 852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49" name="AutoShape 853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" name="AutoShape 854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6" name="Group 855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47" name="AutoShape 856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" name="AutoShape 857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38" name="Group 858"/>
            <p:cNvGrpSpPr>
              <a:grpSpLocks/>
            </p:cNvGrpSpPr>
            <p:nvPr/>
          </p:nvGrpSpPr>
          <p:grpSpPr bwMode="auto">
            <a:xfrm rot="3600000">
              <a:off x="625" y="754"/>
              <a:ext cx="1724" cy="1724"/>
              <a:chOff x="625" y="754"/>
              <a:chExt cx="1724" cy="1724"/>
            </a:xfrm>
            <a:grpFill/>
          </p:grpSpPr>
          <p:grpSp>
            <p:nvGrpSpPr>
              <p:cNvPr id="139" name="Group 859"/>
              <p:cNvGrpSpPr>
                <a:grpSpLocks/>
              </p:cNvGrpSpPr>
              <p:nvPr/>
            </p:nvGrpSpPr>
            <p:grpSpPr bwMode="auto">
              <a:xfrm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43" name="AutoShape 860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" name="AutoShape 861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40" name="Group 862"/>
              <p:cNvGrpSpPr>
                <a:grpSpLocks/>
              </p:cNvGrpSpPr>
              <p:nvPr/>
            </p:nvGrpSpPr>
            <p:grpSpPr bwMode="auto">
              <a:xfrm rot="5400000">
                <a:off x="1192" y="754"/>
                <a:ext cx="590" cy="1724"/>
                <a:chOff x="1215" y="754"/>
                <a:chExt cx="590" cy="1724"/>
              </a:xfrm>
              <a:grpFill/>
            </p:grpSpPr>
            <p:sp>
              <p:nvSpPr>
                <p:cNvPr id="141" name="AutoShape 863"/>
                <p:cNvSpPr>
                  <a:spLocks noChangeArrowheads="1"/>
                </p:cNvSpPr>
                <p:nvPr/>
              </p:nvSpPr>
              <p:spPr bwMode="auto">
                <a:xfrm>
                  <a:off x="1215" y="754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2" name="AutoShape 864"/>
                <p:cNvSpPr>
                  <a:spLocks noChangeArrowheads="1"/>
                </p:cNvSpPr>
                <p:nvPr/>
              </p:nvSpPr>
              <p:spPr bwMode="auto">
                <a:xfrm>
                  <a:off x="1215" y="1888"/>
                  <a:ext cx="590" cy="590"/>
                </a:xfrm>
                <a:custGeom>
                  <a:avLst/>
                  <a:gdLst>
                    <a:gd name="G0" fmla="+- 2782 0 0"/>
                    <a:gd name="G1" fmla="+- 21600 0 2782"/>
                    <a:gd name="G2" fmla="+- 21600 0 2782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782" y="10800"/>
                      </a:moveTo>
                      <a:cubicBezTo>
                        <a:pt x="2782" y="15228"/>
                        <a:pt x="6372" y="18818"/>
                        <a:pt x="10800" y="18818"/>
                      </a:cubicBezTo>
                      <a:cubicBezTo>
                        <a:pt x="15228" y="18818"/>
                        <a:pt x="18818" y="15228"/>
                        <a:pt x="18818" y="10800"/>
                      </a:cubicBezTo>
                      <a:cubicBezTo>
                        <a:pt x="18818" y="6372"/>
                        <a:pt x="15228" y="2782"/>
                        <a:pt x="10800" y="2782"/>
                      </a:cubicBezTo>
                      <a:cubicBezTo>
                        <a:pt x="6372" y="2782"/>
                        <a:pt x="2782" y="6372"/>
                        <a:pt x="2782" y="108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55" name="グループ化 354"/>
          <p:cNvGrpSpPr/>
          <p:nvPr/>
        </p:nvGrpSpPr>
        <p:grpSpPr>
          <a:xfrm>
            <a:off x="7898772" y="4719119"/>
            <a:ext cx="1624392" cy="1624392"/>
            <a:chOff x="403283" y="2776335"/>
            <a:chExt cx="1624392" cy="1624392"/>
          </a:xfr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13500000" scaled="0"/>
          </a:gradFill>
          <a:scene3d>
            <a:camera prst="orthographicFront"/>
            <a:lightRig rig="chilly" dir="t"/>
          </a:scene3d>
        </p:grpSpPr>
        <p:grpSp>
          <p:nvGrpSpPr>
            <p:cNvPr id="157" name="Group 843"/>
            <p:cNvGrpSpPr>
              <a:grpSpLocks/>
            </p:cNvGrpSpPr>
            <p:nvPr/>
          </p:nvGrpSpPr>
          <p:grpSpPr bwMode="auto">
            <a:xfrm>
              <a:off x="403283" y="2776335"/>
              <a:ext cx="1624392" cy="1624392"/>
              <a:chOff x="625" y="754"/>
              <a:chExt cx="1724" cy="1724"/>
            </a:xfrm>
            <a:grpFill/>
          </p:grpSpPr>
          <p:grpSp>
            <p:nvGrpSpPr>
              <p:cNvPr id="158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173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177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4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175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6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9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167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171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8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169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0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161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165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6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2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163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4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311" name="Group 843"/>
            <p:cNvGrpSpPr>
              <a:grpSpLocks/>
            </p:cNvGrpSpPr>
            <p:nvPr/>
          </p:nvGrpSpPr>
          <p:grpSpPr bwMode="auto">
            <a:xfrm>
              <a:off x="571678" y="2944730"/>
              <a:ext cx="1287602" cy="1287602"/>
              <a:chOff x="625" y="754"/>
              <a:chExt cx="1724" cy="1724"/>
            </a:xfrm>
            <a:grpFill/>
          </p:grpSpPr>
          <p:grpSp>
            <p:nvGrpSpPr>
              <p:cNvPr id="312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27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31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2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8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29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0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13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21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25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2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23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4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14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15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19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6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17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8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333" name="Group 843"/>
            <p:cNvGrpSpPr>
              <a:grpSpLocks/>
            </p:cNvGrpSpPr>
            <p:nvPr/>
          </p:nvGrpSpPr>
          <p:grpSpPr bwMode="auto">
            <a:xfrm>
              <a:off x="792658" y="3165710"/>
              <a:ext cx="845642" cy="845642"/>
              <a:chOff x="625" y="754"/>
              <a:chExt cx="1724" cy="1724"/>
            </a:xfrm>
            <a:grpFill/>
          </p:grpSpPr>
          <p:grpSp>
            <p:nvGrpSpPr>
              <p:cNvPr id="334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49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53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4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0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51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2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35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43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47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4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45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6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36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37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41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2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38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39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56" name="グループ化 355"/>
          <p:cNvGrpSpPr/>
          <p:nvPr/>
        </p:nvGrpSpPr>
        <p:grpSpPr>
          <a:xfrm>
            <a:off x="4157352" y="4719119"/>
            <a:ext cx="1624392" cy="1624392"/>
            <a:chOff x="403283" y="2776335"/>
            <a:chExt cx="1624392" cy="1624392"/>
          </a:xfrm>
          <a:gradFill flip="none" rotWithShape="1"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13500000" scaled="1"/>
            <a:tileRect/>
          </a:gradFill>
          <a:scene3d>
            <a:camera prst="orthographicFront"/>
            <a:lightRig rig="chilly" dir="t"/>
          </a:scene3d>
        </p:grpSpPr>
        <p:grpSp>
          <p:nvGrpSpPr>
            <p:cNvPr id="357" name="Group 843"/>
            <p:cNvGrpSpPr>
              <a:grpSpLocks/>
            </p:cNvGrpSpPr>
            <p:nvPr/>
          </p:nvGrpSpPr>
          <p:grpSpPr bwMode="auto">
            <a:xfrm>
              <a:off x="403283" y="2776335"/>
              <a:ext cx="1624392" cy="1624392"/>
              <a:chOff x="625" y="754"/>
              <a:chExt cx="1724" cy="1724"/>
            </a:xfrm>
            <a:grpFill/>
          </p:grpSpPr>
          <p:grpSp>
            <p:nvGrpSpPr>
              <p:cNvPr id="402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17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21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2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18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19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0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03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11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15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6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12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13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4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04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05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09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0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06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07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08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358" name="Group 843"/>
            <p:cNvGrpSpPr>
              <a:grpSpLocks/>
            </p:cNvGrpSpPr>
            <p:nvPr/>
          </p:nvGrpSpPr>
          <p:grpSpPr bwMode="auto">
            <a:xfrm>
              <a:off x="571678" y="2944730"/>
              <a:ext cx="1287602" cy="1287602"/>
              <a:chOff x="625" y="754"/>
              <a:chExt cx="1724" cy="1724"/>
            </a:xfrm>
            <a:grpFill/>
          </p:grpSpPr>
          <p:grpSp>
            <p:nvGrpSpPr>
              <p:cNvPr id="381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96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00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01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7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98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9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82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90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94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5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1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92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3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83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84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88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9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85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86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7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359" name="Group 843"/>
            <p:cNvGrpSpPr>
              <a:grpSpLocks/>
            </p:cNvGrpSpPr>
            <p:nvPr/>
          </p:nvGrpSpPr>
          <p:grpSpPr bwMode="auto">
            <a:xfrm>
              <a:off x="792658" y="3165710"/>
              <a:ext cx="845642" cy="845642"/>
              <a:chOff x="625" y="754"/>
              <a:chExt cx="1724" cy="1724"/>
            </a:xfrm>
            <a:grpFill/>
          </p:grpSpPr>
          <p:grpSp>
            <p:nvGrpSpPr>
              <p:cNvPr id="360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75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79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0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76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77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8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61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69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73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4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70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71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2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62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363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67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8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64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365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6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423" name="グループ化 422"/>
          <p:cNvGrpSpPr/>
          <p:nvPr/>
        </p:nvGrpSpPr>
        <p:grpSpPr>
          <a:xfrm>
            <a:off x="2214252" y="4719119"/>
            <a:ext cx="1624392" cy="1624392"/>
            <a:chOff x="403283" y="2776335"/>
            <a:chExt cx="1624392" cy="1624392"/>
          </a:xfrm>
          <a:gradFill flip="none" rotWithShape="1"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chilly" dir="t"/>
          </a:scene3d>
        </p:grpSpPr>
        <p:grpSp>
          <p:nvGrpSpPr>
            <p:cNvPr id="424" name="Group 843"/>
            <p:cNvGrpSpPr>
              <a:grpSpLocks/>
            </p:cNvGrpSpPr>
            <p:nvPr/>
          </p:nvGrpSpPr>
          <p:grpSpPr bwMode="auto">
            <a:xfrm>
              <a:off x="403283" y="2776335"/>
              <a:ext cx="1624392" cy="1624392"/>
              <a:chOff x="625" y="754"/>
              <a:chExt cx="1724" cy="1724"/>
            </a:xfrm>
            <a:grpFill/>
          </p:grpSpPr>
          <p:grpSp>
            <p:nvGrpSpPr>
              <p:cNvPr id="469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84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88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9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85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86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7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70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78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82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3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79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80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1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71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72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76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7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73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74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5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425" name="Group 843"/>
            <p:cNvGrpSpPr>
              <a:grpSpLocks/>
            </p:cNvGrpSpPr>
            <p:nvPr/>
          </p:nvGrpSpPr>
          <p:grpSpPr bwMode="auto">
            <a:xfrm>
              <a:off x="571678" y="2944730"/>
              <a:ext cx="1287602" cy="1287602"/>
              <a:chOff x="625" y="754"/>
              <a:chExt cx="1724" cy="1724"/>
            </a:xfrm>
            <a:grpFill/>
          </p:grpSpPr>
          <p:grpSp>
            <p:nvGrpSpPr>
              <p:cNvPr id="448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63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67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8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64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65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6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49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57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61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2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58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59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0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50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51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55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6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52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53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4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426" name="Group 843"/>
            <p:cNvGrpSpPr>
              <a:grpSpLocks/>
            </p:cNvGrpSpPr>
            <p:nvPr/>
          </p:nvGrpSpPr>
          <p:grpSpPr bwMode="auto">
            <a:xfrm>
              <a:off x="792658" y="3165710"/>
              <a:ext cx="845642" cy="845642"/>
              <a:chOff x="625" y="754"/>
              <a:chExt cx="1724" cy="1724"/>
            </a:xfrm>
            <a:grpFill/>
          </p:grpSpPr>
          <p:grpSp>
            <p:nvGrpSpPr>
              <p:cNvPr id="427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42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46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7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43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44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5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28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36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40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1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37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38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39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29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30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34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35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31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32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33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490" name="グループ化 489"/>
          <p:cNvGrpSpPr/>
          <p:nvPr/>
        </p:nvGrpSpPr>
        <p:grpSpPr>
          <a:xfrm>
            <a:off x="6047112" y="4719119"/>
            <a:ext cx="1624392" cy="1624392"/>
            <a:chOff x="403283" y="2776335"/>
            <a:chExt cx="1624392" cy="1624392"/>
          </a:xfrm>
          <a:solidFill>
            <a:srgbClr val="FFC000"/>
          </a:solidFill>
          <a:scene3d>
            <a:camera prst="orthographicFront"/>
            <a:lightRig rig="chilly" dir="t"/>
          </a:scene3d>
        </p:grpSpPr>
        <p:grpSp>
          <p:nvGrpSpPr>
            <p:cNvPr id="491" name="Group 843"/>
            <p:cNvGrpSpPr>
              <a:grpSpLocks/>
            </p:cNvGrpSpPr>
            <p:nvPr/>
          </p:nvGrpSpPr>
          <p:grpSpPr bwMode="auto">
            <a:xfrm>
              <a:off x="403283" y="2776335"/>
              <a:ext cx="1624392" cy="1624392"/>
              <a:chOff x="625" y="754"/>
              <a:chExt cx="1724" cy="1724"/>
            </a:xfrm>
            <a:grpFill/>
          </p:grpSpPr>
          <p:grpSp>
            <p:nvGrpSpPr>
              <p:cNvPr id="536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51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55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6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52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53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4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37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45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49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0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46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47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8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38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39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43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4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40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41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2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492" name="Group 843"/>
            <p:cNvGrpSpPr>
              <a:grpSpLocks/>
            </p:cNvGrpSpPr>
            <p:nvPr/>
          </p:nvGrpSpPr>
          <p:grpSpPr bwMode="auto">
            <a:xfrm>
              <a:off x="571678" y="2944730"/>
              <a:ext cx="1287602" cy="1287602"/>
              <a:chOff x="625" y="754"/>
              <a:chExt cx="1724" cy="1724"/>
            </a:xfrm>
            <a:grpFill/>
          </p:grpSpPr>
          <p:grpSp>
            <p:nvGrpSpPr>
              <p:cNvPr id="515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30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34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5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31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32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3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16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24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28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9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25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26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7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17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18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22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3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19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20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1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493" name="Group 843"/>
            <p:cNvGrpSpPr>
              <a:grpSpLocks/>
            </p:cNvGrpSpPr>
            <p:nvPr/>
          </p:nvGrpSpPr>
          <p:grpSpPr bwMode="auto">
            <a:xfrm>
              <a:off x="792658" y="3165710"/>
              <a:ext cx="845642" cy="845642"/>
              <a:chOff x="625" y="754"/>
              <a:chExt cx="1724" cy="1724"/>
            </a:xfrm>
            <a:grpFill/>
          </p:grpSpPr>
          <p:grpSp>
            <p:nvGrpSpPr>
              <p:cNvPr id="494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09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13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4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10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11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2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95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03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07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8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04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05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6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96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497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01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2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98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499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0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557" name="グループ化 556"/>
          <p:cNvGrpSpPr/>
          <p:nvPr/>
        </p:nvGrpSpPr>
        <p:grpSpPr>
          <a:xfrm>
            <a:off x="400692" y="4719119"/>
            <a:ext cx="1624392" cy="1624392"/>
            <a:chOff x="403283" y="2776335"/>
            <a:chExt cx="1624392" cy="1624392"/>
          </a:xfr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3500000" scaled="0"/>
          </a:gradFill>
          <a:scene3d>
            <a:camera prst="orthographicFront"/>
            <a:lightRig rig="chilly" dir="t"/>
          </a:scene3d>
        </p:grpSpPr>
        <p:grpSp>
          <p:nvGrpSpPr>
            <p:cNvPr id="558" name="Group 843"/>
            <p:cNvGrpSpPr>
              <a:grpSpLocks/>
            </p:cNvGrpSpPr>
            <p:nvPr/>
          </p:nvGrpSpPr>
          <p:grpSpPr bwMode="auto">
            <a:xfrm>
              <a:off x="403283" y="2776335"/>
              <a:ext cx="1624392" cy="1624392"/>
              <a:chOff x="625" y="754"/>
              <a:chExt cx="1724" cy="1724"/>
            </a:xfrm>
            <a:grpFill/>
          </p:grpSpPr>
          <p:grpSp>
            <p:nvGrpSpPr>
              <p:cNvPr id="603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618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622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3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19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620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1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04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612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616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7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13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614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5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05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606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610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1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07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608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9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559" name="Group 843"/>
            <p:cNvGrpSpPr>
              <a:grpSpLocks/>
            </p:cNvGrpSpPr>
            <p:nvPr/>
          </p:nvGrpSpPr>
          <p:grpSpPr bwMode="auto">
            <a:xfrm>
              <a:off x="571678" y="2944730"/>
              <a:ext cx="1287602" cy="1287602"/>
              <a:chOff x="625" y="754"/>
              <a:chExt cx="1724" cy="1724"/>
            </a:xfrm>
            <a:grpFill/>
          </p:grpSpPr>
          <p:grpSp>
            <p:nvGrpSpPr>
              <p:cNvPr id="582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97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601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2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98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99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0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83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91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95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92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93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4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84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85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89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0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86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87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8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560" name="Group 843"/>
            <p:cNvGrpSpPr>
              <a:grpSpLocks/>
            </p:cNvGrpSpPr>
            <p:nvPr/>
          </p:nvGrpSpPr>
          <p:grpSpPr bwMode="auto">
            <a:xfrm>
              <a:off x="792658" y="3165710"/>
              <a:ext cx="845642" cy="845642"/>
              <a:chOff x="625" y="754"/>
              <a:chExt cx="1724" cy="1724"/>
            </a:xfrm>
            <a:grpFill/>
          </p:grpSpPr>
          <p:grpSp>
            <p:nvGrpSpPr>
              <p:cNvPr id="561" name="Group 844"/>
              <p:cNvGrpSpPr>
                <a:grpSpLocks/>
              </p:cNvGrpSpPr>
              <p:nvPr/>
            </p:nvGrpSpPr>
            <p:grpSpPr bwMode="auto">
              <a:xfrm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76" name="Group 845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80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1" name="AutoShape 84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77" name="Group 848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78" name="AutoShape 849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9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62" name="Group 851"/>
              <p:cNvGrpSpPr>
                <a:grpSpLocks/>
              </p:cNvGrpSpPr>
              <p:nvPr/>
            </p:nvGrpSpPr>
            <p:grpSpPr bwMode="auto">
              <a:xfrm rot="18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70" name="Group 852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74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5" name="AutoShape 85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71" name="Group 855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72" name="AutoShape 856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3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63" name="Group 858"/>
              <p:cNvGrpSpPr>
                <a:grpSpLocks/>
              </p:cNvGrpSpPr>
              <p:nvPr/>
            </p:nvGrpSpPr>
            <p:grpSpPr bwMode="auto">
              <a:xfrm rot="3600000">
                <a:off x="625" y="754"/>
                <a:ext cx="1724" cy="1724"/>
                <a:chOff x="625" y="754"/>
                <a:chExt cx="1724" cy="1724"/>
              </a:xfrm>
              <a:grpFill/>
            </p:grpSpPr>
            <p:grpSp>
              <p:nvGrpSpPr>
                <p:cNvPr id="564" name="Group 859"/>
                <p:cNvGrpSpPr>
                  <a:grpSpLocks/>
                </p:cNvGrpSpPr>
                <p:nvPr/>
              </p:nvGrpSpPr>
              <p:grpSpPr bwMode="auto">
                <a:xfrm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68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69" name="AutoShape 861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65" name="Group 862"/>
                <p:cNvGrpSpPr>
                  <a:grpSpLocks/>
                </p:cNvGrpSpPr>
                <p:nvPr/>
              </p:nvGrpSpPr>
              <p:grpSpPr bwMode="auto">
                <a:xfrm rot="5400000">
                  <a:off x="1192" y="754"/>
                  <a:ext cx="590" cy="1724"/>
                  <a:chOff x="1215" y="754"/>
                  <a:chExt cx="590" cy="1724"/>
                </a:xfrm>
                <a:grpFill/>
              </p:grpSpPr>
              <p:sp>
                <p:nvSpPr>
                  <p:cNvPr id="566" name="AutoShape 863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754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67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215" y="1888"/>
                    <a:ext cx="590" cy="590"/>
                  </a:xfrm>
                  <a:custGeom>
                    <a:avLst/>
                    <a:gdLst>
                      <a:gd name="G0" fmla="+- 2782 0 0"/>
                      <a:gd name="G1" fmla="+- 21600 0 2782"/>
                      <a:gd name="G2" fmla="+- 21600 0 2782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2782" y="10800"/>
                        </a:moveTo>
                        <a:cubicBezTo>
                          <a:pt x="2782" y="15228"/>
                          <a:pt x="6372" y="18818"/>
                          <a:pt x="10800" y="18818"/>
                        </a:cubicBezTo>
                        <a:cubicBezTo>
                          <a:pt x="15228" y="18818"/>
                          <a:pt x="18818" y="15228"/>
                          <a:pt x="18818" y="10800"/>
                        </a:cubicBezTo>
                        <a:cubicBezTo>
                          <a:pt x="18818" y="6372"/>
                          <a:pt x="15228" y="2782"/>
                          <a:pt x="10800" y="2782"/>
                        </a:cubicBezTo>
                        <a:cubicBezTo>
                          <a:pt x="6372" y="2782"/>
                          <a:pt x="2782" y="6372"/>
                          <a:pt x="2782" y="108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contourW="6350" prstMaterial="softEdge">
                    <a:bevelT w="95250" h="165100" prst="convex"/>
                    <a:contourClr>
                      <a:schemeClr val="bg2">
                        <a:lumMod val="75000"/>
                      </a:schemeClr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624" name="Group 243"/>
          <p:cNvGrpSpPr>
            <a:grpSpLocks/>
          </p:cNvGrpSpPr>
          <p:nvPr/>
        </p:nvGrpSpPr>
        <p:grpSpPr bwMode="auto">
          <a:xfrm>
            <a:off x="412973" y="859829"/>
            <a:ext cx="1609751" cy="1609751"/>
            <a:chOff x="3528" y="2387"/>
            <a:chExt cx="1542" cy="1542"/>
          </a:xfr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3500000" scaled="0"/>
          </a:gradFill>
          <a:scene3d>
            <a:camera prst="orthographicFront"/>
            <a:lightRig rig="chilly" dir="t"/>
          </a:scene3d>
        </p:grpSpPr>
        <p:grpSp>
          <p:nvGrpSpPr>
            <p:cNvPr id="625" name="Group 244"/>
            <p:cNvGrpSpPr>
              <a:grpSpLocks/>
            </p:cNvGrpSpPr>
            <p:nvPr/>
          </p:nvGrpSpPr>
          <p:grpSpPr bwMode="auto">
            <a:xfrm>
              <a:off x="3528" y="2387"/>
              <a:ext cx="1542" cy="1542"/>
              <a:chOff x="3709" y="1888"/>
              <a:chExt cx="1542" cy="1542"/>
            </a:xfrm>
            <a:grpFill/>
          </p:grpSpPr>
          <p:grpSp>
            <p:nvGrpSpPr>
              <p:cNvPr id="661" name="Group 245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665" name="AutoShape 246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6" name="AutoShape 247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" name="Group 248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663" name="AutoShape 249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" name="AutoShape 250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26" name="Group 251"/>
            <p:cNvGrpSpPr>
              <a:grpSpLocks/>
            </p:cNvGrpSpPr>
            <p:nvPr/>
          </p:nvGrpSpPr>
          <p:grpSpPr bwMode="auto">
            <a:xfrm rot="900000">
              <a:off x="3528" y="2387"/>
              <a:ext cx="1542" cy="1542"/>
              <a:chOff x="3709" y="1888"/>
              <a:chExt cx="1542" cy="1542"/>
            </a:xfrm>
            <a:grpFill/>
          </p:grpSpPr>
          <p:grpSp>
            <p:nvGrpSpPr>
              <p:cNvPr id="655" name="Group 252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659" name="AutoShape 253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0" name="AutoShape 254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" name="Group 255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657" name="AutoShape 256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" name="AutoShape 257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27" name="Group 258"/>
            <p:cNvGrpSpPr>
              <a:grpSpLocks/>
            </p:cNvGrpSpPr>
            <p:nvPr/>
          </p:nvGrpSpPr>
          <p:grpSpPr bwMode="auto">
            <a:xfrm rot="1800000">
              <a:off x="3528" y="2387"/>
              <a:ext cx="1542" cy="1542"/>
              <a:chOff x="3709" y="1888"/>
              <a:chExt cx="1542" cy="1542"/>
            </a:xfrm>
            <a:grpFill/>
          </p:grpSpPr>
          <p:grpSp>
            <p:nvGrpSpPr>
              <p:cNvPr id="649" name="Group 259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653" name="AutoShape 260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4" name="AutoShape 261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0" name="Group 262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651" name="AutoShape 263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" name="AutoShape 264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28" name="Group 265"/>
            <p:cNvGrpSpPr>
              <a:grpSpLocks/>
            </p:cNvGrpSpPr>
            <p:nvPr/>
          </p:nvGrpSpPr>
          <p:grpSpPr bwMode="auto">
            <a:xfrm rot="2700000">
              <a:off x="3528" y="2387"/>
              <a:ext cx="1542" cy="1542"/>
              <a:chOff x="3709" y="1888"/>
              <a:chExt cx="1542" cy="1542"/>
            </a:xfrm>
            <a:grpFill/>
          </p:grpSpPr>
          <p:grpSp>
            <p:nvGrpSpPr>
              <p:cNvPr id="643" name="Group 266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647" name="AutoShape 267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8" name="AutoShape 268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4" name="Group 269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645" name="AutoShape 270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" name="AutoShape 271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29" name="Group 272"/>
            <p:cNvGrpSpPr>
              <a:grpSpLocks/>
            </p:cNvGrpSpPr>
            <p:nvPr/>
          </p:nvGrpSpPr>
          <p:grpSpPr bwMode="auto">
            <a:xfrm rot="3600000">
              <a:off x="3528" y="2387"/>
              <a:ext cx="1542" cy="1542"/>
              <a:chOff x="3709" y="1888"/>
              <a:chExt cx="1542" cy="1542"/>
            </a:xfrm>
            <a:grpFill/>
          </p:grpSpPr>
          <p:grpSp>
            <p:nvGrpSpPr>
              <p:cNvPr id="637" name="Group 273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641" name="AutoShape 274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2" name="AutoShape 275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8" name="Group 276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639" name="AutoShape 277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0" name="AutoShape 278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30" name="Group 279"/>
            <p:cNvGrpSpPr>
              <a:grpSpLocks/>
            </p:cNvGrpSpPr>
            <p:nvPr/>
          </p:nvGrpSpPr>
          <p:grpSpPr bwMode="auto">
            <a:xfrm rot="4500000">
              <a:off x="3528" y="2387"/>
              <a:ext cx="1542" cy="1542"/>
              <a:chOff x="3709" y="1888"/>
              <a:chExt cx="1542" cy="1542"/>
            </a:xfrm>
            <a:grpFill/>
          </p:grpSpPr>
          <p:grpSp>
            <p:nvGrpSpPr>
              <p:cNvPr id="631" name="Group 280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635" name="AutoShape 281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6" name="AutoShape 282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2" name="Group 283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633" name="AutoShape 284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4" name="AutoShape 285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925" name="グループ化 924"/>
          <p:cNvGrpSpPr/>
          <p:nvPr/>
        </p:nvGrpSpPr>
        <p:grpSpPr>
          <a:xfrm>
            <a:off x="4162012" y="859829"/>
            <a:ext cx="1609752" cy="1609752"/>
            <a:chOff x="4162012" y="859829"/>
            <a:chExt cx="1609752" cy="1609752"/>
          </a:xfrm>
          <a:gradFill flip="none" rotWithShape="1"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13500000" scaled="1"/>
            <a:tileRect/>
          </a:gradFill>
          <a:scene3d>
            <a:camera prst="orthographicFront"/>
            <a:lightRig rig="chilly" dir="t"/>
          </a:scene3d>
        </p:grpSpPr>
        <p:sp>
          <p:nvSpPr>
            <p:cNvPr id="751" name="AutoShape 246"/>
            <p:cNvSpPr>
              <a:spLocks noChangeArrowheads="1"/>
            </p:cNvSpPr>
            <p:nvPr/>
          </p:nvSpPr>
          <p:spPr bwMode="auto">
            <a:xfrm rot="10800000">
              <a:off x="4919911" y="859829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2" name="AutoShape 247"/>
            <p:cNvSpPr>
              <a:spLocks noChangeArrowheads="1"/>
            </p:cNvSpPr>
            <p:nvPr/>
          </p:nvSpPr>
          <p:spPr bwMode="auto">
            <a:xfrm>
              <a:off x="4919911" y="1664705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9" name="AutoShape 249"/>
            <p:cNvSpPr>
              <a:spLocks noChangeArrowheads="1"/>
            </p:cNvSpPr>
            <p:nvPr/>
          </p:nvSpPr>
          <p:spPr bwMode="auto">
            <a:xfrm rot="16200000">
              <a:off x="5322349" y="1262267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0" name="AutoShape 250"/>
            <p:cNvSpPr>
              <a:spLocks noChangeArrowheads="1"/>
            </p:cNvSpPr>
            <p:nvPr/>
          </p:nvSpPr>
          <p:spPr bwMode="auto">
            <a:xfrm rot="5400000">
              <a:off x="4517473" y="1262267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5" name="AutoShape 253"/>
            <p:cNvSpPr>
              <a:spLocks noChangeArrowheads="1"/>
            </p:cNvSpPr>
            <p:nvPr/>
          </p:nvSpPr>
          <p:spPr bwMode="auto">
            <a:xfrm rot="11700000">
              <a:off x="5024070" y="873542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6" name="AutoShape 254"/>
            <p:cNvSpPr>
              <a:spLocks noChangeArrowheads="1"/>
            </p:cNvSpPr>
            <p:nvPr/>
          </p:nvSpPr>
          <p:spPr bwMode="auto">
            <a:xfrm rot="900000">
              <a:off x="4815752" y="1650992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3" name="AutoShape 256"/>
            <p:cNvSpPr>
              <a:spLocks noChangeArrowheads="1"/>
            </p:cNvSpPr>
            <p:nvPr/>
          </p:nvSpPr>
          <p:spPr bwMode="auto">
            <a:xfrm rot="17100000">
              <a:off x="5308636" y="1366425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4" name="AutoShape 257"/>
            <p:cNvSpPr>
              <a:spLocks noChangeArrowheads="1"/>
            </p:cNvSpPr>
            <p:nvPr/>
          </p:nvSpPr>
          <p:spPr bwMode="auto">
            <a:xfrm rot="6300000">
              <a:off x="4531186" y="1158108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" name="AutoShape 260"/>
            <p:cNvSpPr>
              <a:spLocks noChangeArrowheads="1"/>
            </p:cNvSpPr>
            <p:nvPr/>
          </p:nvSpPr>
          <p:spPr bwMode="auto">
            <a:xfrm rot="12600000">
              <a:off x="5121130" y="913745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" name="AutoShape 261"/>
            <p:cNvSpPr>
              <a:spLocks noChangeArrowheads="1"/>
            </p:cNvSpPr>
            <p:nvPr/>
          </p:nvSpPr>
          <p:spPr bwMode="auto">
            <a:xfrm rot="1800000">
              <a:off x="4718692" y="1610788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" name="AutoShape 263"/>
            <p:cNvSpPr>
              <a:spLocks noChangeArrowheads="1"/>
            </p:cNvSpPr>
            <p:nvPr/>
          </p:nvSpPr>
          <p:spPr bwMode="auto">
            <a:xfrm rot="18000000">
              <a:off x="5268432" y="1463486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" name="AutoShape 264"/>
            <p:cNvSpPr>
              <a:spLocks noChangeArrowheads="1"/>
            </p:cNvSpPr>
            <p:nvPr/>
          </p:nvSpPr>
          <p:spPr bwMode="auto">
            <a:xfrm rot="7200000">
              <a:off x="4571390" y="1061048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3" name="AutoShape 267"/>
            <p:cNvSpPr>
              <a:spLocks noChangeArrowheads="1"/>
            </p:cNvSpPr>
            <p:nvPr/>
          </p:nvSpPr>
          <p:spPr bwMode="auto">
            <a:xfrm rot="13500000">
              <a:off x="5204477" y="977700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4" name="AutoShape 268"/>
            <p:cNvSpPr>
              <a:spLocks noChangeArrowheads="1"/>
            </p:cNvSpPr>
            <p:nvPr/>
          </p:nvSpPr>
          <p:spPr bwMode="auto">
            <a:xfrm rot="2700000">
              <a:off x="4635345" y="1546833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1" name="AutoShape 270"/>
            <p:cNvSpPr>
              <a:spLocks noChangeArrowheads="1"/>
            </p:cNvSpPr>
            <p:nvPr/>
          </p:nvSpPr>
          <p:spPr bwMode="auto">
            <a:xfrm rot="18900000">
              <a:off x="5204477" y="1546833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2" name="AutoShape 271"/>
            <p:cNvSpPr>
              <a:spLocks noChangeArrowheads="1"/>
            </p:cNvSpPr>
            <p:nvPr/>
          </p:nvSpPr>
          <p:spPr bwMode="auto">
            <a:xfrm rot="8100000">
              <a:off x="4635345" y="977700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" name="AutoShape 274"/>
            <p:cNvSpPr>
              <a:spLocks noChangeArrowheads="1"/>
            </p:cNvSpPr>
            <p:nvPr/>
          </p:nvSpPr>
          <p:spPr bwMode="auto">
            <a:xfrm rot="14400000">
              <a:off x="5268432" y="1061048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" name="AutoShape 275"/>
            <p:cNvSpPr>
              <a:spLocks noChangeArrowheads="1"/>
            </p:cNvSpPr>
            <p:nvPr/>
          </p:nvSpPr>
          <p:spPr bwMode="auto">
            <a:xfrm rot="3600000">
              <a:off x="4571390" y="1463486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" name="AutoShape 277"/>
            <p:cNvSpPr>
              <a:spLocks noChangeArrowheads="1"/>
            </p:cNvSpPr>
            <p:nvPr/>
          </p:nvSpPr>
          <p:spPr bwMode="auto">
            <a:xfrm rot="19800000">
              <a:off x="5121130" y="1610788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" name="AutoShape 278"/>
            <p:cNvSpPr>
              <a:spLocks noChangeArrowheads="1"/>
            </p:cNvSpPr>
            <p:nvPr/>
          </p:nvSpPr>
          <p:spPr bwMode="auto">
            <a:xfrm rot="9000000">
              <a:off x="4718692" y="913745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" name="AutoShape 281"/>
            <p:cNvSpPr>
              <a:spLocks noChangeArrowheads="1"/>
            </p:cNvSpPr>
            <p:nvPr/>
          </p:nvSpPr>
          <p:spPr bwMode="auto">
            <a:xfrm rot="15300000">
              <a:off x="5308636" y="1158108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" name="AutoShape 282"/>
            <p:cNvSpPr>
              <a:spLocks noChangeArrowheads="1"/>
            </p:cNvSpPr>
            <p:nvPr/>
          </p:nvSpPr>
          <p:spPr bwMode="auto">
            <a:xfrm rot="4500000">
              <a:off x="4531186" y="1366425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9" name="AutoShape 284"/>
            <p:cNvSpPr>
              <a:spLocks noChangeArrowheads="1"/>
            </p:cNvSpPr>
            <p:nvPr/>
          </p:nvSpPr>
          <p:spPr bwMode="auto">
            <a:xfrm rot="20700000">
              <a:off x="5024070" y="1650992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" name="AutoShape 285"/>
            <p:cNvSpPr>
              <a:spLocks noChangeArrowheads="1"/>
            </p:cNvSpPr>
            <p:nvPr/>
          </p:nvSpPr>
          <p:spPr bwMode="auto">
            <a:xfrm rot="9900000">
              <a:off x="4815752" y="873542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6" name="グループ化 925"/>
          <p:cNvGrpSpPr/>
          <p:nvPr/>
        </p:nvGrpSpPr>
        <p:grpSpPr>
          <a:xfrm>
            <a:off x="6051772" y="859829"/>
            <a:ext cx="1609752" cy="1609752"/>
            <a:chOff x="6051772" y="859829"/>
            <a:chExt cx="1609752" cy="1609752"/>
          </a:xfrm>
          <a:scene3d>
            <a:camera prst="orthographicFront"/>
            <a:lightRig rig="chilly" dir="t"/>
          </a:scene3d>
        </p:grpSpPr>
        <p:sp>
          <p:nvSpPr>
            <p:cNvPr id="794" name="AutoShape 246"/>
            <p:cNvSpPr>
              <a:spLocks noChangeArrowheads="1"/>
            </p:cNvSpPr>
            <p:nvPr/>
          </p:nvSpPr>
          <p:spPr bwMode="auto">
            <a:xfrm rot="10800000">
              <a:off x="6809671" y="859829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5" name="AutoShape 247"/>
            <p:cNvSpPr>
              <a:spLocks noChangeArrowheads="1"/>
            </p:cNvSpPr>
            <p:nvPr/>
          </p:nvSpPr>
          <p:spPr bwMode="auto">
            <a:xfrm>
              <a:off x="6809671" y="1664705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" name="AutoShape 249"/>
            <p:cNvSpPr>
              <a:spLocks noChangeArrowheads="1"/>
            </p:cNvSpPr>
            <p:nvPr/>
          </p:nvSpPr>
          <p:spPr bwMode="auto">
            <a:xfrm rot="16200000">
              <a:off x="7212109" y="1262267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" name="AutoShape 250"/>
            <p:cNvSpPr>
              <a:spLocks noChangeArrowheads="1"/>
            </p:cNvSpPr>
            <p:nvPr/>
          </p:nvSpPr>
          <p:spPr bwMode="auto">
            <a:xfrm rot="5400000">
              <a:off x="6407233" y="1262267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" name="AutoShape 253"/>
            <p:cNvSpPr>
              <a:spLocks noChangeArrowheads="1"/>
            </p:cNvSpPr>
            <p:nvPr/>
          </p:nvSpPr>
          <p:spPr bwMode="auto">
            <a:xfrm rot="11700000">
              <a:off x="6913830" y="873542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80000"/>
              </a:srgbClr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" name="AutoShape 254"/>
            <p:cNvSpPr>
              <a:spLocks noChangeArrowheads="1"/>
            </p:cNvSpPr>
            <p:nvPr/>
          </p:nvSpPr>
          <p:spPr bwMode="auto">
            <a:xfrm rot="900000">
              <a:off x="6705512" y="1650992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80000"/>
              </a:srgbClr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6" name="AutoShape 256"/>
            <p:cNvSpPr>
              <a:spLocks noChangeArrowheads="1"/>
            </p:cNvSpPr>
            <p:nvPr/>
          </p:nvSpPr>
          <p:spPr bwMode="auto">
            <a:xfrm rot="17100000">
              <a:off x="7198396" y="1366425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80000"/>
              </a:srgbClr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7" name="AutoShape 257"/>
            <p:cNvSpPr>
              <a:spLocks noChangeArrowheads="1"/>
            </p:cNvSpPr>
            <p:nvPr/>
          </p:nvSpPr>
          <p:spPr bwMode="auto">
            <a:xfrm rot="6300000">
              <a:off x="6420946" y="115810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80000"/>
              </a:srgbClr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2" name="AutoShape 260"/>
            <p:cNvSpPr>
              <a:spLocks noChangeArrowheads="1"/>
            </p:cNvSpPr>
            <p:nvPr/>
          </p:nvSpPr>
          <p:spPr bwMode="auto">
            <a:xfrm rot="12600000">
              <a:off x="7010890" y="913745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40000"/>
              </a:srgbClr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3" name="AutoShape 261"/>
            <p:cNvSpPr>
              <a:spLocks noChangeArrowheads="1"/>
            </p:cNvSpPr>
            <p:nvPr/>
          </p:nvSpPr>
          <p:spPr bwMode="auto">
            <a:xfrm rot="1800000">
              <a:off x="6608452" y="161078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40000"/>
              </a:srgbClr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0" name="AutoShape 263"/>
            <p:cNvSpPr>
              <a:spLocks noChangeArrowheads="1"/>
            </p:cNvSpPr>
            <p:nvPr/>
          </p:nvSpPr>
          <p:spPr bwMode="auto">
            <a:xfrm rot="18000000">
              <a:off x="7158192" y="1463486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40000"/>
              </a:srgbClr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1" name="AutoShape 264"/>
            <p:cNvSpPr>
              <a:spLocks noChangeArrowheads="1"/>
            </p:cNvSpPr>
            <p:nvPr/>
          </p:nvSpPr>
          <p:spPr bwMode="auto">
            <a:xfrm rot="7200000">
              <a:off x="6461150" y="106104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40000"/>
              </a:srgbClr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6" name="AutoShape 267"/>
            <p:cNvSpPr>
              <a:spLocks noChangeArrowheads="1"/>
            </p:cNvSpPr>
            <p:nvPr/>
          </p:nvSpPr>
          <p:spPr bwMode="auto">
            <a:xfrm rot="13500000">
              <a:off x="7094237" y="977700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20000"/>
              </a:srgbClr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7" name="AutoShape 268"/>
            <p:cNvSpPr>
              <a:spLocks noChangeArrowheads="1"/>
            </p:cNvSpPr>
            <p:nvPr/>
          </p:nvSpPr>
          <p:spPr bwMode="auto">
            <a:xfrm rot="2700000">
              <a:off x="6525105" y="1546833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20000"/>
              </a:srgbClr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4" name="AutoShape 270"/>
            <p:cNvSpPr>
              <a:spLocks noChangeArrowheads="1"/>
            </p:cNvSpPr>
            <p:nvPr/>
          </p:nvSpPr>
          <p:spPr bwMode="auto">
            <a:xfrm rot="18900000">
              <a:off x="7094237" y="1546833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20000"/>
              </a:srgbClr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5" name="AutoShape 271"/>
            <p:cNvSpPr>
              <a:spLocks noChangeArrowheads="1"/>
            </p:cNvSpPr>
            <p:nvPr/>
          </p:nvSpPr>
          <p:spPr bwMode="auto">
            <a:xfrm rot="8100000">
              <a:off x="6525105" y="977700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20000"/>
              </a:srgbClr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0" name="AutoShape 274"/>
            <p:cNvSpPr>
              <a:spLocks noChangeArrowheads="1"/>
            </p:cNvSpPr>
            <p:nvPr/>
          </p:nvSpPr>
          <p:spPr bwMode="auto">
            <a:xfrm rot="14400000">
              <a:off x="7158192" y="106104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40000"/>
              </a:srgbClr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1" name="AutoShape 275"/>
            <p:cNvSpPr>
              <a:spLocks noChangeArrowheads="1"/>
            </p:cNvSpPr>
            <p:nvPr/>
          </p:nvSpPr>
          <p:spPr bwMode="auto">
            <a:xfrm rot="3600000">
              <a:off x="6461150" y="1463486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40000"/>
              </a:srgbClr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8" name="AutoShape 277"/>
            <p:cNvSpPr>
              <a:spLocks noChangeArrowheads="1"/>
            </p:cNvSpPr>
            <p:nvPr/>
          </p:nvSpPr>
          <p:spPr bwMode="auto">
            <a:xfrm rot="19800000">
              <a:off x="7010890" y="161078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40000"/>
              </a:srgbClr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9" name="AutoShape 278"/>
            <p:cNvSpPr>
              <a:spLocks noChangeArrowheads="1"/>
            </p:cNvSpPr>
            <p:nvPr/>
          </p:nvSpPr>
          <p:spPr bwMode="auto">
            <a:xfrm rot="9000000">
              <a:off x="6608452" y="913745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40000"/>
              </a:srgbClr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4" name="AutoShape 281"/>
            <p:cNvSpPr>
              <a:spLocks noChangeArrowheads="1"/>
            </p:cNvSpPr>
            <p:nvPr/>
          </p:nvSpPr>
          <p:spPr bwMode="auto">
            <a:xfrm rot="15300000">
              <a:off x="7198396" y="1158108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80000"/>
              </a:srgbClr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5" name="AutoShape 282"/>
            <p:cNvSpPr>
              <a:spLocks noChangeArrowheads="1"/>
            </p:cNvSpPr>
            <p:nvPr/>
          </p:nvSpPr>
          <p:spPr bwMode="auto">
            <a:xfrm rot="4500000">
              <a:off x="6420946" y="1366425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80000"/>
              </a:srgbClr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2" name="AutoShape 284"/>
            <p:cNvSpPr>
              <a:spLocks noChangeArrowheads="1"/>
            </p:cNvSpPr>
            <p:nvPr/>
          </p:nvSpPr>
          <p:spPr bwMode="auto">
            <a:xfrm rot="20700000">
              <a:off x="6913830" y="1650992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80000"/>
              </a:srgbClr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3" name="AutoShape 285"/>
            <p:cNvSpPr>
              <a:spLocks noChangeArrowheads="1"/>
            </p:cNvSpPr>
            <p:nvPr/>
          </p:nvSpPr>
          <p:spPr bwMode="auto">
            <a:xfrm rot="9900000">
              <a:off x="6705512" y="873542"/>
              <a:ext cx="93954" cy="804876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80000"/>
              </a:srgbClr>
            </a:solidFill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7" name="グループ化 926"/>
          <p:cNvGrpSpPr/>
          <p:nvPr/>
        </p:nvGrpSpPr>
        <p:grpSpPr>
          <a:xfrm>
            <a:off x="7926292" y="859829"/>
            <a:ext cx="1609752" cy="1609752"/>
            <a:chOff x="7926292" y="859829"/>
            <a:chExt cx="1609752" cy="1609752"/>
          </a:xfr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13500000" scaled="0"/>
          </a:gradFill>
          <a:scene3d>
            <a:camera prst="orthographicFront"/>
            <a:lightRig rig="chilly" dir="t"/>
          </a:scene3d>
        </p:grpSpPr>
        <p:sp>
          <p:nvSpPr>
            <p:cNvPr id="837" name="AutoShape 246"/>
            <p:cNvSpPr>
              <a:spLocks noChangeArrowheads="1"/>
            </p:cNvSpPr>
            <p:nvPr/>
          </p:nvSpPr>
          <p:spPr bwMode="auto">
            <a:xfrm rot="10800000">
              <a:off x="8684191" y="859829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8" name="AutoShape 247"/>
            <p:cNvSpPr>
              <a:spLocks noChangeArrowheads="1"/>
            </p:cNvSpPr>
            <p:nvPr/>
          </p:nvSpPr>
          <p:spPr bwMode="auto">
            <a:xfrm>
              <a:off x="8684191" y="1664705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5" name="AutoShape 249"/>
            <p:cNvSpPr>
              <a:spLocks noChangeArrowheads="1"/>
            </p:cNvSpPr>
            <p:nvPr/>
          </p:nvSpPr>
          <p:spPr bwMode="auto">
            <a:xfrm rot="16200000">
              <a:off x="9086629" y="1262267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6" name="AutoShape 250"/>
            <p:cNvSpPr>
              <a:spLocks noChangeArrowheads="1"/>
            </p:cNvSpPr>
            <p:nvPr/>
          </p:nvSpPr>
          <p:spPr bwMode="auto">
            <a:xfrm rot="5400000">
              <a:off x="8281753" y="1262267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" name="AutoShape 253"/>
            <p:cNvSpPr>
              <a:spLocks noChangeArrowheads="1"/>
            </p:cNvSpPr>
            <p:nvPr/>
          </p:nvSpPr>
          <p:spPr bwMode="auto">
            <a:xfrm rot="11700000">
              <a:off x="8788350" y="873542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2" name="AutoShape 254"/>
            <p:cNvSpPr>
              <a:spLocks noChangeArrowheads="1"/>
            </p:cNvSpPr>
            <p:nvPr/>
          </p:nvSpPr>
          <p:spPr bwMode="auto">
            <a:xfrm rot="900000">
              <a:off x="8580032" y="1650992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" name="AutoShape 256"/>
            <p:cNvSpPr>
              <a:spLocks noChangeArrowheads="1"/>
            </p:cNvSpPr>
            <p:nvPr/>
          </p:nvSpPr>
          <p:spPr bwMode="auto">
            <a:xfrm rot="17100000">
              <a:off x="9072916" y="1366425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" name="AutoShape 257"/>
            <p:cNvSpPr>
              <a:spLocks noChangeArrowheads="1"/>
            </p:cNvSpPr>
            <p:nvPr/>
          </p:nvSpPr>
          <p:spPr bwMode="auto">
            <a:xfrm rot="6300000">
              <a:off x="8295466" y="1158108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" name="AutoShape 260"/>
            <p:cNvSpPr>
              <a:spLocks noChangeArrowheads="1"/>
            </p:cNvSpPr>
            <p:nvPr/>
          </p:nvSpPr>
          <p:spPr bwMode="auto">
            <a:xfrm rot="12600000">
              <a:off x="8885410" y="913745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" name="AutoShape 261"/>
            <p:cNvSpPr>
              <a:spLocks noChangeArrowheads="1"/>
            </p:cNvSpPr>
            <p:nvPr/>
          </p:nvSpPr>
          <p:spPr bwMode="auto">
            <a:xfrm rot="1800000">
              <a:off x="8482972" y="1610788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" name="AutoShape 263"/>
            <p:cNvSpPr>
              <a:spLocks noChangeArrowheads="1"/>
            </p:cNvSpPr>
            <p:nvPr/>
          </p:nvSpPr>
          <p:spPr bwMode="auto">
            <a:xfrm rot="18000000">
              <a:off x="9032712" y="1463486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" name="AutoShape 264"/>
            <p:cNvSpPr>
              <a:spLocks noChangeArrowheads="1"/>
            </p:cNvSpPr>
            <p:nvPr/>
          </p:nvSpPr>
          <p:spPr bwMode="auto">
            <a:xfrm rot="7200000">
              <a:off x="8335670" y="1061048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9" name="AutoShape 267"/>
            <p:cNvSpPr>
              <a:spLocks noChangeArrowheads="1"/>
            </p:cNvSpPr>
            <p:nvPr/>
          </p:nvSpPr>
          <p:spPr bwMode="auto">
            <a:xfrm rot="13500000">
              <a:off x="8968757" y="977700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" name="AutoShape 268"/>
            <p:cNvSpPr>
              <a:spLocks noChangeArrowheads="1"/>
            </p:cNvSpPr>
            <p:nvPr/>
          </p:nvSpPr>
          <p:spPr bwMode="auto">
            <a:xfrm rot="2700000">
              <a:off x="8399625" y="1546833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7" name="AutoShape 270"/>
            <p:cNvSpPr>
              <a:spLocks noChangeArrowheads="1"/>
            </p:cNvSpPr>
            <p:nvPr/>
          </p:nvSpPr>
          <p:spPr bwMode="auto">
            <a:xfrm rot="18900000">
              <a:off x="8968757" y="1546833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8" name="AutoShape 271"/>
            <p:cNvSpPr>
              <a:spLocks noChangeArrowheads="1"/>
            </p:cNvSpPr>
            <p:nvPr/>
          </p:nvSpPr>
          <p:spPr bwMode="auto">
            <a:xfrm rot="8100000">
              <a:off x="8399625" y="977700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3" name="AutoShape 274"/>
            <p:cNvSpPr>
              <a:spLocks noChangeArrowheads="1"/>
            </p:cNvSpPr>
            <p:nvPr/>
          </p:nvSpPr>
          <p:spPr bwMode="auto">
            <a:xfrm rot="14400000">
              <a:off x="9032712" y="1061048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4" name="AutoShape 275"/>
            <p:cNvSpPr>
              <a:spLocks noChangeArrowheads="1"/>
            </p:cNvSpPr>
            <p:nvPr/>
          </p:nvSpPr>
          <p:spPr bwMode="auto">
            <a:xfrm rot="3600000">
              <a:off x="8335670" y="1463486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1" name="AutoShape 277"/>
            <p:cNvSpPr>
              <a:spLocks noChangeArrowheads="1"/>
            </p:cNvSpPr>
            <p:nvPr/>
          </p:nvSpPr>
          <p:spPr bwMode="auto">
            <a:xfrm rot="19800000">
              <a:off x="8885410" y="1610788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2" name="AutoShape 278"/>
            <p:cNvSpPr>
              <a:spLocks noChangeArrowheads="1"/>
            </p:cNvSpPr>
            <p:nvPr/>
          </p:nvSpPr>
          <p:spPr bwMode="auto">
            <a:xfrm rot="9000000">
              <a:off x="8482972" y="913745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7" name="AutoShape 281"/>
            <p:cNvSpPr>
              <a:spLocks noChangeArrowheads="1"/>
            </p:cNvSpPr>
            <p:nvPr/>
          </p:nvSpPr>
          <p:spPr bwMode="auto">
            <a:xfrm rot="15300000">
              <a:off x="9072916" y="1158108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" name="AutoShape 282"/>
            <p:cNvSpPr>
              <a:spLocks noChangeArrowheads="1"/>
            </p:cNvSpPr>
            <p:nvPr/>
          </p:nvSpPr>
          <p:spPr bwMode="auto">
            <a:xfrm rot="4500000">
              <a:off x="8295466" y="1366425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" name="AutoShape 284"/>
            <p:cNvSpPr>
              <a:spLocks noChangeArrowheads="1"/>
            </p:cNvSpPr>
            <p:nvPr/>
          </p:nvSpPr>
          <p:spPr bwMode="auto">
            <a:xfrm rot="20700000">
              <a:off x="8788350" y="1650992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6" name="AutoShape 285"/>
            <p:cNvSpPr>
              <a:spLocks noChangeArrowheads="1"/>
            </p:cNvSpPr>
            <p:nvPr/>
          </p:nvSpPr>
          <p:spPr bwMode="auto">
            <a:xfrm rot="9900000">
              <a:off x="8580032" y="873542"/>
              <a:ext cx="93954" cy="804876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ffectLst/>
            <a:sp3d contourW="6350" prstMaterial="softEdge">
              <a:bevelT w="95250" h="165100" prst="convex"/>
              <a:contourClr>
                <a:schemeClr val="bg2">
                  <a:lumMod val="75000"/>
                </a:schemeClr>
              </a:contourClr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2" name="Group 200"/>
          <p:cNvGrpSpPr>
            <a:grpSpLocks/>
          </p:cNvGrpSpPr>
          <p:nvPr/>
        </p:nvGrpSpPr>
        <p:grpSpPr bwMode="auto">
          <a:xfrm>
            <a:off x="2279449" y="829468"/>
            <a:ext cx="1589360" cy="1589360"/>
            <a:chOff x="3528" y="2387"/>
            <a:chExt cx="1542" cy="1542"/>
          </a:xfrm>
          <a:gradFill flip="none" rotWithShape="1"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chilly" dir="t"/>
          </a:scene3d>
        </p:grpSpPr>
        <p:grpSp>
          <p:nvGrpSpPr>
            <p:cNvPr id="883" name="Group 201"/>
            <p:cNvGrpSpPr>
              <a:grpSpLocks/>
            </p:cNvGrpSpPr>
            <p:nvPr/>
          </p:nvGrpSpPr>
          <p:grpSpPr bwMode="auto">
            <a:xfrm>
              <a:off x="3528" y="2387"/>
              <a:ext cx="1542" cy="1542"/>
              <a:chOff x="3709" y="1888"/>
              <a:chExt cx="1542" cy="1542"/>
            </a:xfrm>
            <a:grpFill/>
          </p:grpSpPr>
          <p:grpSp>
            <p:nvGrpSpPr>
              <p:cNvPr id="919" name="Group 202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923" name="AutoShape 203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4" name="AutoShape 204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0" name="Group 205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921" name="AutoShape 206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2" name="AutoShape 207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84" name="Group 208"/>
            <p:cNvGrpSpPr>
              <a:grpSpLocks/>
            </p:cNvGrpSpPr>
            <p:nvPr/>
          </p:nvGrpSpPr>
          <p:grpSpPr bwMode="auto">
            <a:xfrm rot="900000">
              <a:off x="3528" y="2387"/>
              <a:ext cx="1542" cy="1542"/>
              <a:chOff x="3709" y="1888"/>
              <a:chExt cx="1542" cy="1542"/>
            </a:xfrm>
            <a:grpFill/>
          </p:grpSpPr>
          <p:grpSp>
            <p:nvGrpSpPr>
              <p:cNvPr id="913" name="Group 209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917" name="AutoShape 210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8" name="AutoShape 211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14" name="Group 212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915" name="AutoShape 213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6" name="AutoShape 214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85" name="Group 215"/>
            <p:cNvGrpSpPr>
              <a:grpSpLocks/>
            </p:cNvGrpSpPr>
            <p:nvPr/>
          </p:nvGrpSpPr>
          <p:grpSpPr bwMode="auto">
            <a:xfrm rot="1800000">
              <a:off x="3528" y="2387"/>
              <a:ext cx="1542" cy="1542"/>
              <a:chOff x="3709" y="1888"/>
              <a:chExt cx="1542" cy="1542"/>
            </a:xfrm>
            <a:grpFill/>
          </p:grpSpPr>
          <p:grpSp>
            <p:nvGrpSpPr>
              <p:cNvPr id="907" name="Group 216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911" name="AutoShape 217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2" name="AutoShape 218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8" name="Group 219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909" name="AutoShape 220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0" name="AutoShape 221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86" name="Group 222"/>
            <p:cNvGrpSpPr>
              <a:grpSpLocks/>
            </p:cNvGrpSpPr>
            <p:nvPr/>
          </p:nvGrpSpPr>
          <p:grpSpPr bwMode="auto">
            <a:xfrm rot="2700000">
              <a:off x="3528" y="2387"/>
              <a:ext cx="1542" cy="1542"/>
              <a:chOff x="3709" y="1888"/>
              <a:chExt cx="1542" cy="1542"/>
            </a:xfrm>
            <a:grpFill/>
          </p:grpSpPr>
          <p:grpSp>
            <p:nvGrpSpPr>
              <p:cNvPr id="901" name="Group 223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905" name="AutoShape 224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6" name="AutoShape 225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2" name="Group 226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903" name="AutoShape 227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4" name="AutoShape 228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87" name="Group 229"/>
            <p:cNvGrpSpPr>
              <a:grpSpLocks/>
            </p:cNvGrpSpPr>
            <p:nvPr/>
          </p:nvGrpSpPr>
          <p:grpSpPr bwMode="auto">
            <a:xfrm rot="3600000">
              <a:off x="3528" y="2387"/>
              <a:ext cx="1542" cy="1542"/>
              <a:chOff x="3709" y="1888"/>
              <a:chExt cx="1542" cy="1542"/>
            </a:xfrm>
            <a:grpFill/>
          </p:grpSpPr>
          <p:grpSp>
            <p:nvGrpSpPr>
              <p:cNvPr id="895" name="Group 230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899" name="AutoShape 231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0" name="AutoShape 232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6" name="Group 233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897" name="AutoShape 234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8" name="AutoShape 235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88" name="Group 236"/>
            <p:cNvGrpSpPr>
              <a:grpSpLocks/>
            </p:cNvGrpSpPr>
            <p:nvPr/>
          </p:nvGrpSpPr>
          <p:grpSpPr bwMode="auto">
            <a:xfrm rot="4500000">
              <a:off x="3528" y="2387"/>
              <a:ext cx="1542" cy="1542"/>
              <a:chOff x="3709" y="1888"/>
              <a:chExt cx="1542" cy="1542"/>
            </a:xfrm>
            <a:grpFill/>
          </p:grpSpPr>
          <p:grpSp>
            <p:nvGrpSpPr>
              <p:cNvPr id="889" name="Group 237"/>
              <p:cNvGrpSpPr>
                <a:grpSpLocks/>
              </p:cNvGrpSpPr>
              <p:nvPr/>
            </p:nvGrpSpPr>
            <p:grpSpPr bwMode="auto">
              <a:xfrm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893" name="AutoShape 238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4" name="AutoShape 239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0" name="Group 240"/>
              <p:cNvGrpSpPr>
                <a:grpSpLocks/>
              </p:cNvGrpSpPr>
              <p:nvPr/>
            </p:nvGrpSpPr>
            <p:grpSpPr bwMode="auto">
              <a:xfrm rot="5400000">
                <a:off x="4435" y="1888"/>
                <a:ext cx="90" cy="1542"/>
                <a:chOff x="807" y="1707"/>
                <a:chExt cx="90" cy="1542"/>
              </a:xfrm>
              <a:grpFill/>
            </p:grpSpPr>
            <p:sp>
              <p:nvSpPr>
                <p:cNvPr id="891" name="AutoShape 241"/>
                <p:cNvSpPr>
                  <a:spLocks noChangeArrowheads="1"/>
                </p:cNvSpPr>
                <p:nvPr/>
              </p:nvSpPr>
              <p:spPr bwMode="auto">
                <a:xfrm rot="10800000">
                  <a:off x="807" y="1707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2" name="AutoShape 242"/>
                <p:cNvSpPr>
                  <a:spLocks noChangeArrowheads="1"/>
                </p:cNvSpPr>
                <p:nvPr/>
              </p:nvSpPr>
              <p:spPr bwMode="auto">
                <a:xfrm>
                  <a:off x="807" y="2478"/>
                  <a:ext cx="90" cy="771"/>
                </a:xfrm>
                <a:prstGeom prst="triangle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sp3d contourW="6350" prstMaterial="softEdge">
                  <a:bevelT w="95250" h="165100" prst="convex"/>
                  <a:contourClr>
                    <a:schemeClr val="bg2">
                      <a:lumMod val="75000"/>
                    </a:schemeClr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84376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5"/>
          <p:cNvGrpSpPr>
            <a:grpSpLocks/>
          </p:cNvGrpSpPr>
          <p:nvPr/>
        </p:nvGrpSpPr>
        <p:grpSpPr bwMode="auto">
          <a:xfrm>
            <a:off x="407495" y="818710"/>
            <a:ext cx="1584325" cy="1582738"/>
            <a:chOff x="4118" y="1071"/>
            <a:chExt cx="1589" cy="1588"/>
          </a:xfrm>
        </p:grpSpPr>
        <p:grpSp>
          <p:nvGrpSpPr>
            <p:cNvPr id="3" name="Group 136"/>
            <p:cNvGrpSpPr>
              <a:grpSpLocks/>
            </p:cNvGrpSpPr>
            <p:nvPr/>
          </p:nvGrpSpPr>
          <p:grpSpPr bwMode="auto">
            <a:xfrm>
              <a:off x="4119" y="1071"/>
              <a:ext cx="1588" cy="1588"/>
              <a:chOff x="4119" y="1071"/>
              <a:chExt cx="1588" cy="1588"/>
            </a:xfrm>
          </p:grpSpPr>
          <p:grpSp>
            <p:nvGrpSpPr>
              <p:cNvPr id="18" name="Group 137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</p:grpSpPr>
            <p:sp>
              <p:nvSpPr>
                <p:cNvPr id="22" name="AutoShape 138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" name="AutoShape 139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" name="Group 140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</p:grpSpPr>
            <p:sp>
              <p:nvSpPr>
                <p:cNvPr id="20" name="AutoShape 141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" name="AutoShape 142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" name="Group 143"/>
            <p:cNvGrpSpPr>
              <a:grpSpLocks/>
            </p:cNvGrpSpPr>
            <p:nvPr/>
          </p:nvGrpSpPr>
          <p:grpSpPr bwMode="auto">
            <a:xfrm rot="1800000">
              <a:off x="4118" y="1071"/>
              <a:ext cx="1588" cy="1588"/>
              <a:chOff x="4119" y="1071"/>
              <a:chExt cx="1588" cy="1588"/>
            </a:xfrm>
          </p:grpSpPr>
          <p:grpSp>
            <p:nvGrpSpPr>
              <p:cNvPr id="12" name="Group 144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</p:grpSpPr>
            <p:sp>
              <p:nvSpPr>
                <p:cNvPr id="16" name="AutoShape 145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" name="AutoShape 146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" name="Group 147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</p:grpSpPr>
            <p:sp>
              <p:nvSpPr>
                <p:cNvPr id="14" name="AutoShape 148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" name="AutoShape 149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" name="Group 150"/>
            <p:cNvGrpSpPr>
              <a:grpSpLocks/>
            </p:cNvGrpSpPr>
            <p:nvPr/>
          </p:nvGrpSpPr>
          <p:grpSpPr bwMode="auto">
            <a:xfrm rot="3600000">
              <a:off x="4118" y="1071"/>
              <a:ext cx="1588" cy="1588"/>
              <a:chOff x="4119" y="1071"/>
              <a:chExt cx="1588" cy="1588"/>
            </a:xfrm>
          </p:grpSpPr>
          <p:grpSp>
            <p:nvGrpSpPr>
              <p:cNvPr id="6" name="Group 151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</p:grpSpPr>
            <p:sp>
              <p:nvSpPr>
                <p:cNvPr id="10" name="AutoShape 152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" name="AutoShape 153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" name="Group 154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</p:grpSpPr>
            <p:sp>
              <p:nvSpPr>
                <p:cNvPr id="8" name="AutoShape 155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" name="AutoShape 156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45" name="Group 45"/>
          <p:cNvGrpSpPr>
            <a:grpSpLocks/>
          </p:cNvGrpSpPr>
          <p:nvPr/>
        </p:nvGrpSpPr>
        <p:grpSpPr bwMode="auto">
          <a:xfrm>
            <a:off x="439738" y="4725384"/>
            <a:ext cx="1584325" cy="1582738"/>
            <a:chOff x="4481" y="436"/>
            <a:chExt cx="998" cy="997"/>
          </a:xfrm>
        </p:grpSpPr>
        <p:grpSp>
          <p:nvGrpSpPr>
            <p:cNvPr id="246" name="Group 46"/>
            <p:cNvGrpSpPr>
              <a:grpSpLocks/>
            </p:cNvGrpSpPr>
            <p:nvPr/>
          </p:nvGrpSpPr>
          <p:grpSpPr bwMode="auto">
            <a:xfrm>
              <a:off x="4481" y="436"/>
              <a:ext cx="998" cy="997"/>
              <a:chOff x="4118" y="1071"/>
              <a:chExt cx="1589" cy="1588"/>
            </a:xfrm>
          </p:grpSpPr>
          <p:grpSp>
            <p:nvGrpSpPr>
              <p:cNvPr id="314" name="Group 47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</p:grpSpPr>
            <p:grpSp>
              <p:nvGrpSpPr>
                <p:cNvPr id="329" name="Group 48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33" name="AutoShape 49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4" name="AutoShape 50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30" name="Group 51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331" name="AutoShape 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2" name="AutoShape 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15" name="Group 54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</p:grpSpPr>
            <p:grpSp>
              <p:nvGrpSpPr>
                <p:cNvPr id="323" name="Group 55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27" name="AutoShape 56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8" name="AutoShape 57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4" name="Group 58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325" name="AutoShape 59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" name="AutoShape 60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16" name="Group 61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</p:grpSpPr>
            <p:grpSp>
              <p:nvGrpSpPr>
                <p:cNvPr id="317" name="Group 62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21" name="AutoShape 63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2" name="AutoShape 64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8" name="Group 65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319" name="AutoShape 66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" name="AutoShape 67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247" name="Group 68"/>
            <p:cNvGrpSpPr>
              <a:grpSpLocks/>
            </p:cNvGrpSpPr>
            <p:nvPr/>
          </p:nvGrpSpPr>
          <p:grpSpPr bwMode="auto">
            <a:xfrm rot="-900000">
              <a:off x="4481" y="436"/>
              <a:ext cx="998" cy="997"/>
              <a:chOff x="4118" y="1071"/>
              <a:chExt cx="1589" cy="1588"/>
            </a:xfrm>
          </p:grpSpPr>
          <p:grpSp>
            <p:nvGrpSpPr>
              <p:cNvPr id="293" name="Group 69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</p:grpSpPr>
            <p:grpSp>
              <p:nvGrpSpPr>
                <p:cNvPr id="308" name="Group 70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12" name="AutoShape 7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3" name="AutoShape 7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9" name="Group 73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310" name="AutoShape 74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1" name="AutoShape 75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4" name="Group 76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</p:grpSpPr>
            <p:grpSp>
              <p:nvGrpSpPr>
                <p:cNvPr id="302" name="Group 7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06" name="AutoShape 7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7" name="AutoShape 7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3" name="Group 8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304" name="AutoShape 8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5" name="AutoShape 8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5" name="Group 83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</p:grpSpPr>
            <p:grpSp>
              <p:nvGrpSpPr>
                <p:cNvPr id="296" name="Group 8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00" name="AutoShape 8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1" name="AutoShape 8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7" name="Group 8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298" name="AutoShape 8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" name="AutoShape 8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248" name="Group 90"/>
            <p:cNvGrpSpPr>
              <a:grpSpLocks/>
            </p:cNvGrpSpPr>
            <p:nvPr/>
          </p:nvGrpSpPr>
          <p:grpSpPr bwMode="auto">
            <a:xfrm>
              <a:off x="4730" y="685"/>
              <a:ext cx="499" cy="499"/>
              <a:chOff x="4345" y="1660"/>
              <a:chExt cx="998" cy="998"/>
            </a:xfrm>
          </p:grpSpPr>
          <p:grpSp>
            <p:nvGrpSpPr>
              <p:cNvPr id="249" name="Group 91"/>
              <p:cNvGrpSpPr>
                <a:grpSpLocks/>
              </p:cNvGrpSpPr>
              <p:nvPr/>
            </p:nvGrpSpPr>
            <p:grpSpPr bwMode="auto">
              <a:xfrm>
                <a:off x="4345" y="1661"/>
                <a:ext cx="998" cy="997"/>
                <a:chOff x="4118" y="1071"/>
                <a:chExt cx="1589" cy="1588"/>
              </a:xfrm>
            </p:grpSpPr>
            <p:grpSp>
              <p:nvGrpSpPr>
                <p:cNvPr id="272" name="Group 92"/>
                <p:cNvGrpSpPr>
                  <a:grpSpLocks/>
                </p:cNvGrpSpPr>
                <p:nvPr/>
              </p:nvGrpSpPr>
              <p:grpSpPr bwMode="auto">
                <a:xfrm>
                  <a:off x="4119" y="1071"/>
                  <a:ext cx="1588" cy="1588"/>
                  <a:chOff x="4119" y="1071"/>
                  <a:chExt cx="1588" cy="1588"/>
                </a:xfrm>
              </p:grpSpPr>
              <p:grpSp>
                <p:nvGrpSpPr>
                  <p:cNvPr id="287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91" name="AutoShape 94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" name="AutoShape 95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" name="Group 9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89" name="AutoShape 97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" name="AutoShape 98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73" name="Group 99"/>
                <p:cNvGrpSpPr>
                  <a:grpSpLocks/>
                </p:cNvGrpSpPr>
                <p:nvPr/>
              </p:nvGrpSpPr>
              <p:grpSpPr bwMode="auto">
                <a:xfrm rot="1800000">
                  <a:off x="4118" y="1071"/>
                  <a:ext cx="1588" cy="1588"/>
                  <a:chOff x="4119" y="1071"/>
                  <a:chExt cx="1588" cy="1588"/>
                </a:xfrm>
              </p:grpSpPr>
              <p:grpSp>
                <p:nvGrpSpPr>
                  <p:cNvPr id="281" name="Group 100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85" name="AutoShape 101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6" name="AutoShape 102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2" name="Group 1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83" name="AutoShape 104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4" name="AutoShape 105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74" name="Group 106"/>
                <p:cNvGrpSpPr>
                  <a:grpSpLocks/>
                </p:cNvGrpSpPr>
                <p:nvPr/>
              </p:nvGrpSpPr>
              <p:grpSpPr bwMode="auto">
                <a:xfrm rot="3600000">
                  <a:off x="4118" y="1071"/>
                  <a:ext cx="1588" cy="1588"/>
                  <a:chOff x="4119" y="1071"/>
                  <a:chExt cx="1588" cy="1588"/>
                </a:xfrm>
              </p:grpSpPr>
              <p:grpSp>
                <p:nvGrpSpPr>
                  <p:cNvPr id="275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79" name="AutoShape 108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0" name="AutoShape 109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6" name="Group 11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77" name="AutoShape 111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8" name="AutoShape 112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50" name="Group 113"/>
              <p:cNvGrpSpPr>
                <a:grpSpLocks/>
              </p:cNvGrpSpPr>
              <p:nvPr/>
            </p:nvGrpSpPr>
            <p:grpSpPr bwMode="auto">
              <a:xfrm rot="-900000">
                <a:off x="4345" y="1660"/>
                <a:ext cx="998" cy="997"/>
                <a:chOff x="4118" y="1071"/>
                <a:chExt cx="1589" cy="1588"/>
              </a:xfrm>
            </p:grpSpPr>
            <p:grpSp>
              <p:nvGrpSpPr>
                <p:cNvPr id="251" name="Group 114"/>
                <p:cNvGrpSpPr>
                  <a:grpSpLocks/>
                </p:cNvGrpSpPr>
                <p:nvPr/>
              </p:nvGrpSpPr>
              <p:grpSpPr bwMode="auto">
                <a:xfrm>
                  <a:off x="4119" y="1071"/>
                  <a:ext cx="1588" cy="1588"/>
                  <a:chOff x="4119" y="1071"/>
                  <a:chExt cx="1588" cy="1588"/>
                </a:xfrm>
              </p:grpSpPr>
              <p:grpSp>
                <p:nvGrpSpPr>
                  <p:cNvPr id="266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70" name="AutoShape 116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1" name="AutoShape 117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7" name="Group 11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68" name="AutoShape 119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9" name="AutoShape 120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52" name="Group 121"/>
                <p:cNvGrpSpPr>
                  <a:grpSpLocks/>
                </p:cNvGrpSpPr>
                <p:nvPr/>
              </p:nvGrpSpPr>
              <p:grpSpPr bwMode="auto">
                <a:xfrm rot="1800000">
                  <a:off x="4118" y="1071"/>
                  <a:ext cx="1588" cy="1588"/>
                  <a:chOff x="4119" y="1071"/>
                  <a:chExt cx="1588" cy="1588"/>
                </a:xfrm>
              </p:grpSpPr>
              <p:grpSp>
                <p:nvGrpSpPr>
                  <p:cNvPr id="260" name="Group 122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64" name="AutoShape 123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5" name="AutoShape 124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1" name="Group 12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62" name="AutoShape 126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3" name="AutoShape 127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53" name="Group 128"/>
                <p:cNvGrpSpPr>
                  <a:grpSpLocks/>
                </p:cNvGrpSpPr>
                <p:nvPr/>
              </p:nvGrpSpPr>
              <p:grpSpPr bwMode="auto">
                <a:xfrm rot="3600000">
                  <a:off x="4118" y="1071"/>
                  <a:ext cx="1588" cy="1588"/>
                  <a:chOff x="4119" y="1071"/>
                  <a:chExt cx="1588" cy="1588"/>
                </a:xfrm>
              </p:grpSpPr>
              <p:grpSp>
                <p:nvGrpSpPr>
                  <p:cNvPr id="254" name="Group 129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58" name="AutoShape 130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9" name="AutoShape 131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5" name="Group 13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56" name="AutoShape 133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7" name="AutoShape 134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99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379" name="グループ化 378"/>
          <p:cNvGrpSpPr/>
          <p:nvPr/>
        </p:nvGrpSpPr>
        <p:grpSpPr>
          <a:xfrm>
            <a:off x="407496" y="2797587"/>
            <a:ext cx="1584325" cy="1582738"/>
            <a:chOff x="407496" y="2797587"/>
            <a:chExt cx="1584325" cy="1582738"/>
          </a:xfrm>
        </p:grpSpPr>
        <p:grpSp>
          <p:nvGrpSpPr>
            <p:cNvPr id="335" name="Group 135"/>
            <p:cNvGrpSpPr>
              <a:grpSpLocks/>
            </p:cNvGrpSpPr>
            <p:nvPr/>
          </p:nvGrpSpPr>
          <p:grpSpPr bwMode="auto">
            <a:xfrm>
              <a:off x="407496" y="2797587"/>
              <a:ext cx="1584325" cy="1582738"/>
              <a:chOff x="4118" y="1071"/>
              <a:chExt cx="1589" cy="1588"/>
            </a:xfrm>
          </p:grpSpPr>
          <p:grpSp>
            <p:nvGrpSpPr>
              <p:cNvPr id="336" name="Group 136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</p:grpSpPr>
            <p:grpSp>
              <p:nvGrpSpPr>
                <p:cNvPr id="351" name="Group 13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55" name="AutoShape 13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6" name="AutoShape 13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2" name="Group 14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353" name="AutoShape 14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4" name="AutoShape 14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37" name="Group 143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</p:grpSpPr>
            <p:grpSp>
              <p:nvGrpSpPr>
                <p:cNvPr id="345" name="Group 14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49" name="AutoShape 14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0" name="AutoShape 14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6" name="Group 14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347" name="AutoShape 14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" name="AutoShape 14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38" name="Group 150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</p:grpSpPr>
            <p:grpSp>
              <p:nvGrpSpPr>
                <p:cNvPr id="339" name="Group 151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43" name="AutoShape 1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" name="AutoShape 1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0" name="Group 154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341" name="AutoShape 15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2" name="AutoShape 15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357" name="Group 135"/>
            <p:cNvGrpSpPr>
              <a:grpSpLocks/>
            </p:cNvGrpSpPr>
            <p:nvPr/>
          </p:nvGrpSpPr>
          <p:grpSpPr bwMode="auto">
            <a:xfrm rot="899393">
              <a:off x="517249" y="2907231"/>
              <a:ext cx="1364818" cy="1363450"/>
              <a:chOff x="4118" y="1071"/>
              <a:chExt cx="1589" cy="1588"/>
            </a:xfrm>
          </p:grpSpPr>
          <p:grpSp>
            <p:nvGrpSpPr>
              <p:cNvPr id="358" name="Group 136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</p:grpSpPr>
            <p:grpSp>
              <p:nvGrpSpPr>
                <p:cNvPr id="373" name="Group 13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77" name="AutoShape 13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8" name="AutoShape 13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74" name="Group 14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375" name="AutoShape 14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6" name="AutoShape 14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59" name="Group 143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</p:grpSpPr>
            <p:grpSp>
              <p:nvGrpSpPr>
                <p:cNvPr id="367" name="Group 14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71" name="AutoShape 14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2" name="AutoShape 14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68" name="Group 14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369" name="AutoShape 14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0" name="AutoShape 14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60" name="Group 150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</p:grpSpPr>
            <p:grpSp>
              <p:nvGrpSpPr>
                <p:cNvPr id="361" name="Group 151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65" name="AutoShape 1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6" name="AutoShape 1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62" name="Group 154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363" name="AutoShape 15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4" name="AutoShape 15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80" name="Group 135"/>
          <p:cNvGrpSpPr>
            <a:grpSpLocks/>
          </p:cNvGrpSpPr>
          <p:nvPr/>
        </p:nvGrpSpPr>
        <p:grpSpPr bwMode="auto">
          <a:xfrm>
            <a:off x="2307316" y="818710"/>
            <a:ext cx="1584325" cy="1582738"/>
            <a:chOff x="4118" y="1071"/>
            <a:chExt cx="1589" cy="1588"/>
          </a:xfrm>
          <a:solidFill>
            <a:schemeClr val="accent2"/>
          </a:solidFill>
        </p:grpSpPr>
        <p:grpSp>
          <p:nvGrpSpPr>
            <p:cNvPr id="381" name="Group 136"/>
            <p:cNvGrpSpPr>
              <a:grpSpLocks/>
            </p:cNvGrpSpPr>
            <p:nvPr/>
          </p:nvGrpSpPr>
          <p:grpSpPr bwMode="auto">
            <a:xfrm>
              <a:off x="4119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396" name="Group 137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400" name="AutoShape 138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1" name="AutoShape 139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97" name="Group 140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398" name="AutoShape 141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9" name="AutoShape 142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82" name="Group 143"/>
            <p:cNvGrpSpPr>
              <a:grpSpLocks/>
            </p:cNvGrpSpPr>
            <p:nvPr/>
          </p:nvGrpSpPr>
          <p:grpSpPr bwMode="auto">
            <a:xfrm rot="1800000">
              <a:off x="4118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390" name="Group 144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394" name="AutoShape 145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5" name="AutoShape 146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91" name="Group 147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392" name="AutoShape 148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3" name="AutoShape 149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83" name="Group 150"/>
            <p:cNvGrpSpPr>
              <a:grpSpLocks/>
            </p:cNvGrpSpPr>
            <p:nvPr/>
          </p:nvGrpSpPr>
          <p:grpSpPr bwMode="auto">
            <a:xfrm rot="3600000">
              <a:off x="4118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384" name="Group 151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388" name="AutoShape 152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9" name="AutoShape 153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5" name="Group 154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386" name="AutoShape 155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7" name="AutoShape 156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402" name="Group 45"/>
          <p:cNvGrpSpPr>
            <a:grpSpLocks/>
          </p:cNvGrpSpPr>
          <p:nvPr/>
        </p:nvGrpSpPr>
        <p:grpSpPr bwMode="auto">
          <a:xfrm>
            <a:off x="2339559" y="4725384"/>
            <a:ext cx="1584325" cy="1582738"/>
            <a:chOff x="4481" y="436"/>
            <a:chExt cx="998" cy="997"/>
          </a:xfrm>
          <a:solidFill>
            <a:schemeClr val="accent2"/>
          </a:solidFill>
        </p:grpSpPr>
        <p:grpSp>
          <p:nvGrpSpPr>
            <p:cNvPr id="403" name="Group 46"/>
            <p:cNvGrpSpPr>
              <a:grpSpLocks/>
            </p:cNvGrpSpPr>
            <p:nvPr/>
          </p:nvGrpSpPr>
          <p:grpSpPr bwMode="auto">
            <a:xfrm>
              <a:off x="4481" y="436"/>
              <a:ext cx="998" cy="997"/>
              <a:chOff x="4118" y="1071"/>
              <a:chExt cx="1589" cy="1588"/>
            </a:xfrm>
            <a:grpFill/>
          </p:grpSpPr>
          <p:grpSp>
            <p:nvGrpSpPr>
              <p:cNvPr id="471" name="Group 47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486" name="Group 48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90" name="AutoShape 49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1" name="AutoShape 50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87" name="Group 51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88" name="AutoShape 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9" name="AutoShape 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72" name="Group 54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480" name="Group 55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84" name="AutoShape 56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5" name="AutoShape 57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81" name="Group 58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82" name="AutoShape 59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3" name="AutoShape 60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73" name="Group 61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474" name="Group 62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78" name="AutoShape 63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9" name="AutoShape 64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75" name="Group 65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76" name="AutoShape 66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7" name="AutoShape 67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404" name="Group 68"/>
            <p:cNvGrpSpPr>
              <a:grpSpLocks/>
            </p:cNvGrpSpPr>
            <p:nvPr/>
          </p:nvGrpSpPr>
          <p:grpSpPr bwMode="auto">
            <a:xfrm rot="-900000">
              <a:off x="4481" y="436"/>
              <a:ext cx="998" cy="997"/>
              <a:chOff x="4118" y="1071"/>
              <a:chExt cx="1589" cy="1588"/>
            </a:xfrm>
            <a:grpFill/>
          </p:grpSpPr>
          <p:grpSp>
            <p:nvGrpSpPr>
              <p:cNvPr id="450" name="Group 69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465" name="Group 70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69" name="AutoShape 7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0" name="AutoShape 7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66" name="Group 73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67" name="AutoShape 74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chemeClr val="accent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8" name="AutoShape 75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51" name="Group 76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459" name="Group 7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63" name="AutoShape 7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4" name="AutoShape 7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60" name="Group 8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61" name="AutoShape 8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2" name="AutoShape 8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52" name="Group 83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453" name="Group 8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57" name="AutoShape 8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8" name="AutoShape 8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54" name="Group 8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55" name="AutoShape 8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6" name="AutoShape 8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405" name="Group 90"/>
            <p:cNvGrpSpPr>
              <a:grpSpLocks/>
            </p:cNvGrpSpPr>
            <p:nvPr/>
          </p:nvGrpSpPr>
          <p:grpSpPr bwMode="auto">
            <a:xfrm>
              <a:off x="4730" y="685"/>
              <a:ext cx="499" cy="499"/>
              <a:chOff x="4345" y="1660"/>
              <a:chExt cx="998" cy="998"/>
            </a:xfrm>
            <a:grpFill/>
          </p:grpSpPr>
          <p:grpSp>
            <p:nvGrpSpPr>
              <p:cNvPr id="406" name="Group 91"/>
              <p:cNvGrpSpPr>
                <a:grpSpLocks/>
              </p:cNvGrpSpPr>
              <p:nvPr/>
            </p:nvGrpSpPr>
            <p:grpSpPr bwMode="auto">
              <a:xfrm>
                <a:off x="4345" y="1661"/>
                <a:ext cx="998" cy="997"/>
                <a:chOff x="4118" y="1071"/>
                <a:chExt cx="1589" cy="1588"/>
              </a:xfrm>
              <a:grpFill/>
            </p:grpSpPr>
            <p:grpSp>
              <p:nvGrpSpPr>
                <p:cNvPr id="429" name="Group 92"/>
                <p:cNvGrpSpPr>
                  <a:grpSpLocks/>
                </p:cNvGrpSpPr>
                <p:nvPr/>
              </p:nvGrpSpPr>
              <p:grpSpPr bwMode="auto">
                <a:xfrm>
                  <a:off x="4119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444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48" name="AutoShape 94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49" name="AutoShape 95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45" name="Group 9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46" name="AutoShape 97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47" name="AutoShape 98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430" name="Group 99"/>
                <p:cNvGrpSpPr>
                  <a:grpSpLocks/>
                </p:cNvGrpSpPr>
                <p:nvPr/>
              </p:nvGrpSpPr>
              <p:grpSpPr bwMode="auto">
                <a:xfrm rot="18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438" name="Group 100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42" name="AutoShape 101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99CC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43" name="AutoShape 102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99CC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39" name="Group 1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40" name="AutoShape 104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99CC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41" name="AutoShape 105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99CC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431" name="Group 106"/>
                <p:cNvGrpSpPr>
                  <a:grpSpLocks/>
                </p:cNvGrpSpPr>
                <p:nvPr/>
              </p:nvGrpSpPr>
              <p:grpSpPr bwMode="auto">
                <a:xfrm rot="36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432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36" name="AutoShape 108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37" name="AutoShape 109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33" name="Group 11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34" name="AutoShape 111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35" name="AutoShape 112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407" name="Group 113"/>
              <p:cNvGrpSpPr>
                <a:grpSpLocks/>
              </p:cNvGrpSpPr>
              <p:nvPr/>
            </p:nvGrpSpPr>
            <p:grpSpPr bwMode="auto">
              <a:xfrm rot="-900000">
                <a:off x="4345" y="1660"/>
                <a:ext cx="998" cy="997"/>
                <a:chOff x="4118" y="1071"/>
                <a:chExt cx="1589" cy="1588"/>
              </a:xfrm>
              <a:grpFill/>
            </p:grpSpPr>
            <p:grpSp>
              <p:nvGrpSpPr>
                <p:cNvPr id="408" name="Group 114"/>
                <p:cNvGrpSpPr>
                  <a:grpSpLocks/>
                </p:cNvGrpSpPr>
                <p:nvPr/>
              </p:nvGrpSpPr>
              <p:grpSpPr bwMode="auto">
                <a:xfrm>
                  <a:off x="4119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423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27" name="AutoShape 116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28" name="AutoShape 117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24" name="Group 11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25" name="AutoShape 119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26" name="AutoShape 120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409" name="Group 121"/>
                <p:cNvGrpSpPr>
                  <a:grpSpLocks/>
                </p:cNvGrpSpPr>
                <p:nvPr/>
              </p:nvGrpSpPr>
              <p:grpSpPr bwMode="auto">
                <a:xfrm rot="18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417" name="Group 122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21" name="AutoShape 123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22" name="AutoShape 124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18" name="Group 12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19" name="AutoShape 126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20" name="AutoShape 127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410" name="Group 128"/>
                <p:cNvGrpSpPr>
                  <a:grpSpLocks/>
                </p:cNvGrpSpPr>
                <p:nvPr/>
              </p:nvGrpSpPr>
              <p:grpSpPr bwMode="auto">
                <a:xfrm rot="36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411" name="Group 129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15" name="AutoShape 130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99CC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16" name="AutoShape 131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99CC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12" name="Group 13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13" name="AutoShape 133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99CC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14" name="AutoShape 134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99CC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492" name="グループ化 491"/>
          <p:cNvGrpSpPr/>
          <p:nvPr/>
        </p:nvGrpSpPr>
        <p:grpSpPr>
          <a:xfrm>
            <a:off x="2307317" y="2797587"/>
            <a:ext cx="1584325" cy="1582738"/>
            <a:chOff x="407496" y="2797587"/>
            <a:chExt cx="1584325" cy="1582738"/>
          </a:xfrm>
          <a:solidFill>
            <a:schemeClr val="accent2"/>
          </a:solidFill>
        </p:grpSpPr>
        <p:grpSp>
          <p:nvGrpSpPr>
            <p:cNvPr id="493" name="Group 135"/>
            <p:cNvGrpSpPr>
              <a:grpSpLocks/>
            </p:cNvGrpSpPr>
            <p:nvPr/>
          </p:nvGrpSpPr>
          <p:grpSpPr bwMode="auto">
            <a:xfrm>
              <a:off x="407496" y="2797587"/>
              <a:ext cx="1584325" cy="1582738"/>
              <a:chOff x="4118" y="1071"/>
              <a:chExt cx="1589" cy="1588"/>
            </a:xfrm>
            <a:grpFill/>
          </p:grpSpPr>
          <p:grpSp>
            <p:nvGrpSpPr>
              <p:cNvPr id="516" name="Group 136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531" name="Group 13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35" name="AutoShape 13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6" name="AutoShape 13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32" name="Group 14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33" name="AutoShape 14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4" name="AutoShape 14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17" name="Group 143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525" name="Group 14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29" name="AutoShape 14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0" name="AutoShape 14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26" name="Group 14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27" name="AutoShape 14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8" name="AutoShape 14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18" name="Group 150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519" name="Group 151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23" name="AutoShape 1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4" name="AutoShape 1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20" name="Group 154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21" name="AutoShape 15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" name="AutoShape 15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494" name="Group 135"/>
            <p:cNvGrpSpPr>
              <a:grpSpLocks/>
            </p:cNvGrpSpPr>
            <p:nvPr/>
          </p:nvGrpSpPr>
          <p:grpSpPr bwMode="auto">
            <a:xfrm rot="899393">
              <a:off x="517249" y="2907231"/>
              <a:ext cx="1364818" cy="1363450"/>
              <a:chOff x="4118" y="1071"/>
              <a:chExt cx="1589" cy="1588"/>
            </a:xfrm>
            <a:grpFill/>
          </p:grpSpPr>
          <p:grpSp>
            <p:nvGrpSpPr>
              <p:cNvPr id="495" name="Group 136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510" name="Group 13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14" name="AutoShape 13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5" name="AutoShape 13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11" name="Group 14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12" name="AutoShape 14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3" name="AutoShape 14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96" name="Group 143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504" name="Group 14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08" name="AutoShape 14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9" name="AutoShape 14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05" name="Group 14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06" name="AutoShape 14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7" name="AutoShape 14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97" name="Group 150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498" name="Group 151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02" name="AutoShape 1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3" name="AutoShape 1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99" name="Group 154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00" name="AutoShape 15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1" name="AutoShape 15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537" name="Group 135"/>
          <p:cNvGrpSpPr>
            <a:grpSpLocks/>
          </p:cNvGrpSpPr>
          <p:nvPr/>
        </p:nvGrpSpPr>
        <p:grpSpPr bwMode="auto">
          <a:xfrm>
            <a:off x="6062570" y="818710"/>
            <a:ext cx="1584325" cy="1582738"/>
            <a:chOff x="4118" y="1071"/>
            <a:chExt cx="1589" cy="1588"/>
          </a:xfrm>
          <a:solidFill>
            <a:srgbClr val="FF66CC"/>
          </a:solidFill>
        </p:grpSpPr>
        <p:grpSp>
          <p:nvGrpSpPr>
            <p:cNvPr id="538" name="Group 136"/>
            <p:cNvGrpSpPr>
              <a:grpSpLocks/>
            </p:cNvGrpSpPr>
            <p:nvPr/>
          </p:nvGrpSpPr>
          <p:grpSpPr bwMode="auto">
            <a:xfrm>
              <a:off x="4119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553" name="Group 137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557" name="AutoShape 138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" name="AutoShape 139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4" name="Group 140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555" name="AutoShape 141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6" name="AutoShape 142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39" name="Group 143"/>
            <p:cNvGrpSpPr>
              <a:grpSpLocks/>
            </p:cNvGrpSpPr>
            <p:nvPr/>
          </p:nvGrpSpPr>
          <p:grpSpPr bwMode="auto">
            <a:xfrm rot="1800000">
              <a:off x="4118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547" name="Group 144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551" name="AutoShape 145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2" name="AutoShape 146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8" name="Group 147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549" name="AutoShape 148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0" name="AutoShape 149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40" name="Group 150"/>
            <p:cNvGrpSpPr>
              <a:grpSpLocks/>
            </p:cNvGrpSpPr>
            <p:nvPr/>
          </p:nvGrpSpPr>
          <p:grpSpPr bwMode="auto">
            <a:xfrm rot="3600000">
              <a:off x="4118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541" name="Group 151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545" name="AutoShape 152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6" name="AutoShape 153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2" name="Group 154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543" name="AutoShape 155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4" name="AutoShape 156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59" name="Group 45"/>
          <p:cNvGrpSpPr>
            <a:grpSpLocks/>
          </p:cNvGrpSpPr>
          <p:nvPr/>
        </p:nvGrpSpPr>
        <p:grpSpPr bwMode="auto">
          <a:xfrm>
            <a:off x="6094813" y="4725384"/>
            <a:ext cx="1584325" cy="1582738"/>
            <a:chOff x="4481" y="436"/>
            <a:chExt cx="998" cy="997"/>
          </a:xfrm>
          <a:solidFill>
            <a:srgbClr val="FF66CC"/>
          </a:solidFill>
        </p:grpSpPr>
        <p:grpSp>
          <p:nvGrpSpPr>
            <p:cNvPr id="560" name="Group 46"/>
            <p:cNvGrpSpPr>
              <a:grpSpLocks/>
            </p:cNvGrpSpPr>
            <p:nvPr/>
          </p:nvGrpSpPr>
          <p:grpSpPr bwMode="auto">
            <a:xfrm>
              <a:off x="4481" y="436"/>
              <a:ext cx="998" cy="997"/>
              <a:chOff x="4118" y="1071"/>
              <a:chExt cx="1589" cy="1588"/>
            </a:xfrm>
            <a:grpFill/>
          </p:grpSpPr>
          <p:grpSp>
            <p:nvGrpSpPr>
              <p:cNvPr id="628" name="Group 47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43" name="Group 48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47" name="AutoShape 49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" name="AutoShape 50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44" name="Group 51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45" name="AutoShape 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6" name="AutoShape 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29" name="Group 54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37" name="Group 55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41" name="AutoShape 56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2" name="AutoShape 57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38" name="Group 58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39" name="AutoShape 59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0" name="AutoShape 60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30" name="Group 61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31" name="Group 62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35" name="AutoShape 63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36" name="AutoShape 64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32" name="Group 65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33" name="AutoShape 66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34" name="AutoShape 67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561" name="Group 68"/>
            <p:cNvGrpSpPr>
              <a:grpSpLocks/>
            </p:cNvGrpSpPr>
            <p:nvPr/>
          </p:nvGrpSpPr>
          <p:grpSpPr bwMode="auto">
            <a:xfrm rot="-900000">
              <a:off x="4481" y="436"/>
              <a:ext cx="998" cy="997"/>
              <a:chOff x="4118" y="1071"/>
              <a:chExt cx="1589" cy="1588"/>
            </a:xfrm>
            <a:grpFill/>
          </p:grpSpPr>
          <p:grpSp>
            <p:nvGrpSpPr>
              <p:cNvPr id="607" name="Group 69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22" name="Group 70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26" name="AutoShape 7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7" name="AutoShape 7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23" name="Group 73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24" name="AutoShape 74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5" name="AutoShape 75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08" name="Group 76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16" name="Group 7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20" name="AutoShape 7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1" name="AutoShape 7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17" name="Group 8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18" name="AutoShape 8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9" name="AutoShape 8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09" name="Group 83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10" name="Group 8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14" name="AutoShape 8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5" name="AutoShape 8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11" name="Group 8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12" name="AutoShape 8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3" name="AutoShape 8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562" name="Group 90"/>
            <p:cNvGrpSpPr>
              <a:grpSpLocks/>
            </p:cNvGrpSpPr>
            <p:nvPr/>
          </p:nvGrpSpPr>
          <p:grpSpPr bwMode="auto">
            <a:xfrm>
              <a:off x="4730" y="685"/>
              <a:ext cx="499" cy="499"/>
              <a:chOff x="4345" y="1660"/>
              <a:chExt cx="998" cy="998"/>
            </a:xfrm>
            <a:grpFill/>
          </p:grpSpPr>
          <p:grpSp>
            <p:nvGrpSpPr>
              <p:cNvPr id="563" name="Group 91"/>
              <p:cNvGrpSpPr>
                <a:grpSpLocks/>
              </p:cNvGrpSpPr>
              <p:nvPr/>
            </p:nvGrpSpPr>
            <p:grpSpPr bwMode="auto">
              <a:xfrm>
                <a:off x="4345" y="1661"/>
                <a:ext cx="998" cy="997"/>
                <a:chOff x="4118" y="1071"/>
                <a:chExt cx="1589" cy="1588"/>
              </a:xfrm>
              <a:grpFill/>
            </p:grpSpPr>
            <p:grpSp>
              <p:nvGrpSpPr>
                <p:cNvPr id="586" name="Group 92"/>
                <p:cNvGrpSpPr>
                  <a:grpSpLocks/>
                </p:cNvGrpSpPr>
                <p:nvPr/>
              </p:nvGrpSpPr>
              <p:grpSpPr bwMode="auto">
                <a:xfrm>
                  <a:off x="4119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601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605" name="AutoShape 94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06" name="AutoShape 95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02" name="Group 9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603" name="AutoShape 97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04" name="AutoShape 98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87" name="Group 99"/>
                <p:cNvGrpSpPr>
                  <a:grpSpLocks/>
                </p:cNvGrpSpPr>
                <p:nvPr/>
              </p:nvGrpSpPr>
              <p:grpSpPr bwMode="auto">
                <a:xfrm rot="18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595" name="Group 100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599" name="AutoShape 101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00" name="AutoShape 102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96" name="Group 1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597" name="AutoShape 104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98" name="AutoShape 105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88" name="Group 106"/>
                <p:cNvGrpSpPr>
                  <a:grpSpLocks/>
                </p:cNvGrpSpPr>
                <p:nvPr/>
              </p:nvGrpSpPr>
              <p:grpSpPr bwMode="auto">
                <a:xfrm rot="36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589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593" name="AutoShape 108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94" name="AutoShape 109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90" name="Group 11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591" name="AutoShape 111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92" name="AutoShape 112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564" name="Group 113"/>
              <p:cNvGrpSpPr>
                <a:grpSpLocks/>
              </p:cNvGrpSpPr>
              <p:nvPr/>
            </p:nvGrpSpPr>
            <p:grpSpPr bwMode="auto">
              <a:xfrm rot="-900000">
                <a:off x="4345" y="1660"/>
                <a:ext cx="998" cy="997"/>
                <a:chOff x="4118" y="1071"/>
                <a:chExt cx="1589" cy="1588"/>
              </a:xfrm>
              <a:grpFill/>
            </p:grpSpPr>
            <p:grpSp>
              <p:nvGrpSpPr>
                <p:cNvPr id="565" name="Group 114"/>
                <p:cNvGrpSpPr>
                  <a:grpSpLocks/>
                </p:cNvGrpSpPr>
                <p:nvPr/>
              </p:nvGrpSpPr>
              <p:grpSpPr bwMode="auto">
                <a:xfrm>
                  <a:off x="4119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580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584" name="AutoShape 116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85" name="AutoShape 117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81" name="Group 11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582" name="AutoShape 119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83" name="AutoShape 120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66" name="Group 121"/>
                <p:cNvGrpSpPr>
                  <a:grpSpLocks/>
                </p:cNvGrpSpPr>
                <p:nvPr/>
              </p:nvGrpSpPr>
              <p:grpSpPr bwMode="auto">
                <a:xfrm rot="18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574" name="Group 122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578" name="AutoShape 123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79" name="AutoShape 124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75" name="Group 12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576" name="AutoShape 126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77" name="AutoShape 127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67" name="Group 128"/>
                <p:cNvGrpSpPr>
                  <a:grpSpLocks/>
                </p:cNvGrpSpPr>
                <p:nvPr/>
              </p:nvGrpSpPr>
              <p:grpSpPr bwMode="auto">
                <a:xfrm rot="36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568" name="Group 129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572" name="AutoShape 130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73" name="AutoShape 131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69" name="Group 13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570" name="AutoShape 133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71" name="AutoShape 134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649" name="グループ化 648"/>
          <p:cNvGrpSpPr/>
          <p:nvPr/>
        </p:nvGrpSpPr>
        <p:grpSpPr>
          <a:xfrm>
            <a:off x="6062571" y="2797587"/>
            <a:ext cx="1584325" cy="1582738"/>
            <a:chOff x="407496" y="2797587"/>
            <a:chExt cx="1584325" cy="1582738"/>
          </a:xfrm>
          <a:solidFill>
            <a:srgbClr val="FF66CC"/>
          </a:solidFill>
        </p:grpSpPr>
        <p:grpSp>
          <p:nvGrpSpPr>
            <p:cNvPr id="650" name="Group 135"/>
            <p:cNvGrpSpPr>
              <a:grpSpLocks/>
            </p:cNvGrpSpPr>
            <p:nvPr/>
          </p:nvGrpSpPr>
          <p:grpSpPr bwMode="auto">
            <a:xfrm>
              <a:off x="407496" y="2797587"/>
              <a:ext cx="1584325" cy="1582738"/>
              <a:chOff x="4118" y="1071"/>
              <a:chExt cx="1589" cy="1588"/>
            </a:xfrm>
            <a:grpFill/>
          </p:grpSpPr>
          <p:grpSp>
            <p:nvGrpSpPr>
              <p:cNvPr id="673" name="Group 136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88" name="Group 13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92" name="AutoShape 13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" name="AutoShape 13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9" name="Group 14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90" name="AutoShape 14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1" name="AutoShape 14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74" name="Group 143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82" name="Group 14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86" name="AutoShape 14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" name="AutoShape 14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3" name="Group 14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84" name="AutoShape 14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5" name="AutoShape 14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75" name="Group 150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76" name="Group 151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80" name="AutoShape 1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1" name="AutoShape 1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77" name="Group 154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78" name="AutoShape 15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79" name="AutoShape 15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651" name="Group 135"/>
            <p:cNvGrpSpPr>
              <a:grpSpLocks/>
            </p:cNvGrpSpPr>
            <p:nvPr/>
          </p:nvGrpSpPr>
          <p:grpSpPr bwMode="auto">
            <a:xfrm rot="899393">
              <a:off x="517249" y="2907231"/>
              <a:ext cx="1364818" cy="1363450"/>
              <a:chOff x="4118" y="1071"/>
              <a:chExt cx="1589" cy="1588"/>
            </a:xfrm>
            <a:grpFill/>
          </p:grpSpPr>
          <p:grpSp>
            <p:nvGrpSpPr>
              <p:cNvPr id="652" name="Group 136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67" name="Group 13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71" name="AutoShape 13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72" name="AutoShape 13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68" name="Group 14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69" name="AutoShape 14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70" name="AutoShape 14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53" name="Group 143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61" name="Group 14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65" name="AutoShape 14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6" name="AutoShape 14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62" name="Group 14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63" name="AutoShape 14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4" name="AutoShape 14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54" name="Group 150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55" name="Group 151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59" name="AutoShape 1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0" name="AutoShape 1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6" name="Group 154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57" name="AutoShape 15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8" name="AutoShape 15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694" name="Group 135"/>
          <p:cNvGrpSpPr>
            <a:grpSpLocks/>
          </p:cNvGrpSpPr>
          <p:nvPr/>
        </p:nvGrpSpPr>
        <p:grpSpPr bwMode="auto">
          <a:xfrm>
            <a:off x="7918003" y="818710"/>
            <a:ext cx="1584325" cy="1582738"/>
            <a:chOff x="4118" y="1071"/>
            <a:chExt cx="1589" cy="1588"/>
          </a:xfrm>
          <a:solidFill>
            <a:srgbClr val="009900"/>
          </a:solidFill>
        </p:grpSpPr>
        <p:grpSp>
          <p:nvGrpSpPr>
            <p:cNvPr id="695" name="Group 136"/>
            <p:cNvGrpSpPr>
              <a:grpSpLocks/>
            </p:cNvGrpSpPr>
            <p:nvPr/>
          </p:nvGrpSpPr>
          <p:grpSpPr bwMode="auto">
            <a:xfrm>
              <a:off x="4119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710" name="Group 137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714" name="AutoShape 138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5" name="AutoShape 139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11" name="Group 140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712" name="AutoShape 141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3" name="AutoShape 142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96" name="Group 143"/>
            <p:cNvGrpSpPr>
              <a:grpSpLocks/>
            </p:cNvGrpSpPr>
            <p:nvPr/>
          </p:nvGrpSpPr>
          <p:grpSpPr bwMode="auto">
            <a:xfrm rot="1800000">
              <a:off x="4118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704" name="Group 144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708" name="AutoShape 145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9" name="AutoShape 146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05" name="Group 147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706" name="AutoShape 148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7" name="AutoShape 149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97" name="Group 150"/>
            <p:cNvGrpSpPr>
              <a:grpSpLocks/>
            </p:cNvGrpSpPr>
            <p:nvPr/>
          </p:nvGrpSpPr>
          <p:grpSpPr bwMode="auto">
            <a:xfrm rot="3600000">
              <a:off x="4118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698" name="Group 151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702" name="AutoShape 152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3" name="AutoShape 153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9" name="Group 154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700" name="AutoShape 155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1" name="AutoShape 156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16" name="Group 45"/>
          <p:cNvGrpSpPr>
            <a:grpSpLocks/>
          </p:cNvGrpSpPr>
          <p:nvPr/>
        </p:nvGrpSpPr>
        <p:grpSpPr bwMode="auto">
          <a:xfrm>
            <a:off x="7950246" y="4725384"/>
            <a:ext cx="1584325" cy="1582738"/>
            <a:chOff x="4481" y="436"/>
            <a:chExt cx="998" cy="997"/>
          </a:xfrm>
          <a:solidFill>
            <a:srgbClr val="009900"/>
          </a:solidFill>
        </p:grpSpPr>
        <p:grpSp>
          <p:nvGrpSpPr>
            <p:cNvPr id="717" name="Group 46"/>
            <p:cNvGrpSpPr>
              <a:grpSpLocks/>
            </p:cNvGrpSpPr>
            <p:nvPr/>
          </p:nvGrpSpPr>
          <p:grpSpPr bwMode="auto">
            <a:xfrm>
              <a:off x="4481" y="436"/>
              <a:ext cx="998" cy="997"/>
              <a:chOff x="4118" y="1071"/>
              <a:chExt cx="1589" cy="1588"/>
            </a:xfrm>
            <a:grpFill/>
          </p:grpSpPr>
          <p:grpSp>
            <p:nvGrpSpPr>
              <p:cNvPr id="785" name="Group 47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800" name="Group 48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04" name="AutoShape 49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5" name="AutoShape 50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1" name="Group 51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02" name="AutoShape 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3" name="AutoShape 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86" name="Group 54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794" name="Group 55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798" name="AutoShape 56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9" name="AutoShape 57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5" name="Group 58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796" name="AutoShape 59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7" name="AutoShape 60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87" name="Group 61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788" name="Group 62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792" name="AutoShape 63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3" name="AutoShape 64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89" name="Group 65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790" name="AutoShape 66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1" name="AutoShape 67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718" name="Group 68"/>
            <p:cNvGrpSpPr>
              <a:grpSpLocks/>
            </p:cNvGrpSpPr>
            <p:nvPr/>
          </p:nvGrpSpPr>
          <p:grpSpPr bwMode="auto">
            <a:xfrm rot="-900000">
              <a:off x="4481" y="436"/>
              <a:ext cx="998" cy="997"/>
              <a:chOff x="4118" y="1071"/>
              <a:chExt cx="1589" cy="1588"/>
            </a:xfrm>
            <a:grpFill/>
          </p:grpSpPr>
          <p:grpSp>
            <p:nvGrpSpPr>
              <p:cNvPr id="764" name="Group 69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779" name="Group 70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783" name="AutoShape 7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84" name="AutoShape 7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80" name="Group 73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781" name="AutoShape 74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82" name="AutoShape 75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65" name="Group 76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773" name="Group 7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777" name="AutoShape 7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8" name="AutoShape 7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74" name="Group 8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775" name="AutoShape 8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6" name="AutoShape 8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66" name="Group 83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767" name="Group 8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771" name="AutoShape 8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2" name="AutoShape 8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68" name="Group 8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769" name="AutoShape 8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0" name="AutoShape 8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719" name="Group 90"/>
            <p:cNvGrpSpPr>
              <a:grpSpLocks/>
            </p:cNvGrpSpPr>
            <p:nvPr/>
          </p:nvGrpSpPr>
          <p:grpSpPr bwMode="auto">
            <a:xfrm>
              <a:off x="4730" y="685"/>
              <a:ext cx="499" cy="499"/>
              <a:chOff x="4345" y="1660"/>
              <a:chExt cx="998" cy="998"/>
            </a:xfrm>
            <a:grpFill/>
          </p:grpSpPr>
          <p:grpSp>
            <p:nvGrpSpPr>
              <p:cNvPr id="720" name="Group 91"/>
              <p:cNvGrpSpPr>
                <a:grpSpLocks/>
              </p:cNvGrpSpPr>
              <p:nvPr/>
            </p:nvGrpSpPr>
            <p:grpSpPr bwMode="auto">
              <a:xfrm>
                <a:off x="4345" y="1661"/>
                <a:ext cx="998" cy="997"/>
                <a:chOff x="4118" y="1071"/>
                <a:chExt cx="1589" cy="1588"/>
              </a:xfrm>
              <a:grpFill/>
            </p:grpSpPr>
            <p:grpSp>
              <p:nvGrpSpPr>
                <p:cNvPr id="743" name="Group 92"/>
                <p:cNvGrpSpPr>
                  <a:grpSpLocks/>
                </p:cNvGrpSpPr>
                <p:nvPr/>
              </p:nvGrpSpPr>
              <p:grpSpPr bwMode="auto">
                <a:xfrm>
                  <a:off x="4119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758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62" name="AutoShape 94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63" name="AutoShape 95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59" name="Group 9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60" name="AutoShape 97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61" name="AutoShape 98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44" name="Group 99"/>
                <p:cNvGrpSpPr>
                  <a:grpSpLocks/>
                </p:cNvGrpSpPr>
                <p:nvPr/>
              </p:nvGrpSpPr>
              <p:grpSpPr bwMode="auto">
                <a:xfrm rot="18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752" name="Group 100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56" name="AutoShape 101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7" name="AutoShape 102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53" name="Group 1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54" name="AutoShape 104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5" name="AutoShape 105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45" name="Group 106"/>
                <p:cNvGrpSpPr>
                  <a:grpSpLocks/>
                </p:cNvGrpSpPr>
                <p:nvPr/>
              </p:nvGrpSpPr>
              <p:grpSpPr bwMode="auto">
                <a:xfrm rot="36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746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50" name="AutoShape 108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1" name="AutoShape 109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47" name="Group 11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48" name="AutoShape 111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49" name="AutoShape 112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721" name="Group 113"/>
              <p:cNvGrpSpPr>
                <a:grpSpLocks/>
              </p:cNvGrpSpPr>
              <p:nvPr/>
            </p:nvGrpSpPr>
            <p:grpSpPr bwMode="auto">
              <a:xfrm rot="-900000">
                <a:off x="4345" y="1660"/>
                <a:ext cx="998" cy="997"/>
                <a:chOff x="4118" y="1071"/>
                <a:chExt cx="1589" cy="1588"/>
              </a:xfrm>
              <a:grpFill/>
            </p:grpSpPr>
            <p:grpSp>
              <p:nvGrpSpPr>
                <p:cNvPr id="722" name="Group 114"/>
                <p:cNvGrpSpPr>
                  <a:grpSpLocks/>
                </p:cNvGrpSpPr>
                <p:nvPr/>
              </p:nvGrpSpPr>
              <p:grpSpPr bwMode="auto">
                <a:xfrm>
                  <a:off x="4119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737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41" name="AutoShape 116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42" name="AutoShape 117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38" name="Group 11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39" name="AutoShape 119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40" name="AutoShape 120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23" name="Group 121"/>
                <p:cNvGrpSpPr>
                  <a:grpSpLocks/>
                </p:cNvGrpSpPr>
                <p:nvPr/>
              </p:nvGrpSpPr>
              <p:grpSpPr bwMode="auto">
                <a:xfrm rot="18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731" name="Group 122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35" name="AutoShape 123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36" name="AutoShape 124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32" name="Group 12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33" name="AutoShape 126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34" name="AutoShape 127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24" name="Group 128"/>
                <p:cNvGrpSpPr>
                  <a:grpSpLocks/>
                </p:cNvGrpSpPr>
                <p:nvPr/>
              </p:nvGrpSpPr>
              <p:grpSpPr bwMode="auto">
                <a:xfrm rot="36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725" name="Group 129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29" name="AutoShape 130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30" name="AutoShape 131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26" name="Group 13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27" name="AutoShape 133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28" name="AutoShape 134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806" name="グループ化 805"/>
          <p:cNvGrpSpPr/>
          <p:nvPr/>
        </p:nvGrpSpPr>
        <p:grpSpPr>
          <a:xfrm>
            <a:off x="7918004" y="2797587"/>
            <a:ext cx="1584325" cy="1582738"/>
            <a:chOff x="407496" y="2797587"/>
            <a:chExt cx="1584325" cy="1582738"/>
          </a:xfrm>
          <a:solidFill>
            <a:srgbClr val="009900"/>
          </a:solidFill>
        </p:grpSpPr>
        <p:grpSp>
          <p:nvGrpSpPr>
            <p:cNvPr id="807" name="Group 135"/>
            <p:cNvGrpSpPr>
              <a:grpSpLocks/>
            </p:cNvGrpSpPr>
            <p:nvPr/>
          </p:nvGrpSpPr>
          <p:grpSpPr bwMode="auto">
            <a:xfrm>
              <a:off x="407496" y="2797587"/>
              <a:ext cx="1584325" cy="1582738"/>
              <a:chOff x="4118" y="1071"/>
              <a:chExt cx="1589" cy="1588"/>
            </a:xfrm>
            <a:grpFill/>
          </p:grpSpPr>
          <p:grpSp>
            <p:nvGrpSpPr>
              <p:cNvPr id="830" name="Group 136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845" name="Group 13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49" name="AutoShape 13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" name="AutoShape 13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6" name="Group 14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47" name="AutoShape 14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8" name="AutoShape 14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1" name="Group 143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839" name="Group 14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43" name="AutoShape 14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4" name="AutoShape 14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0" name="Group 14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41" name="AutoShape 14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2" name="AutoShape 14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2" name="Group 150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833" name="Group 151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37" name="AutoShape 1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8" name="AutoShape 1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4" name="Group 154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35" name="AutoShape 15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6" name="AutoShape 15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08" name="Group 135"/>
            <p:cNvGrpSpPr>
              <a:grpSpLocks/>
            </p:cNvGrpSpPr>
            <p:nvPr/>
          </p:nvGrpSpPr>
          <p:grpSpPr bwMode="auto">
            <a:xfrm rot="899393">
              <a:off x="517249" y="2907231"/>
              <a:ext cx="1364818" cy="1363450"/>
              <a:chOff x="4118" y="1071"/>
              <a:chExt cx="1589" cy="1588"/>
            </a:xfrm>
            <a:grpFill/>
          </p:grpSpPr>
          <p:grpSp>
            <p:nvGrpSpPr>
              <p:cNvPr id="809" name="Group 136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824" name="Group 13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28" name="AutoShape 13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9" name="AutoShape 13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5" name="Group 14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26" name="AutoShape 14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7" name="AutoShape 14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10" name="Group 143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818" name="Group 14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22" name="AutoShape 14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3" name="AutoShape 14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19" name="Group 14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20" name="AutoShape 14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1" name="AutoShape 14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11" name="Group 150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812" name="Group 151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16" name="AutoShape 1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17" name="AutoShape 1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13" name="Group 154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14" name="AutoShape 15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15" name="AutoShape 15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851" name="Group 135"/>
          <p:cNvGrpSpPr>
            <a:grpSpLocks/>
          </p:cNvGrpSpPr>
          <p:nvPr/>
        </p:nvGrpSpPr>
        <p:grpSpPr bwMode="auto">
          <a:xfrm>
            <a:off x="4144993" y="818710"/>
            <a:ext cx="1584325" cy="1582738"/>
            <a:chOff x="4118" y="1071"/>
            <a:chExt cx="1589" cy="1588"/>
          </a:xfrm>
          <a:solidFill>
            <a:schemeClr val="bg2">
              <a:lumMod val="50000"/>
            </a:schemeClr>
          </a:solidFill>
        </p:grpSpPr>
        <p:grpSp>
          <p:nvGrpSpPr>
            <p:cNvPr id="852" name="Group 136"/>
            <p:cNvGrpSpPr>
              <a:grpSpLocks/>
            </p:cNvGrpSpPr>
            <p:nvPr/>
          </p:nvGrpSpPr>
          <p:grpSpPr bwMode="auto">
            <a:xfrm>
              <a:off x="4119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867" name="Group 137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871" name="AutoShape 138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2" name="AutoShape 139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8" name="Group 140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869" name="AutoShape 141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0" name="AutoShape 142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53" name="Group 143"/>
            <p:cNvGrpSpPr>
              <a:grpSpLocks/>
            </p:cNvGrpSpPr>
            <p:nvPr/>
          </p:nvGrpSpPr>
          <p:grpSpPr bwMode="auto">
            <a:xfrm rot="1800000">
              <a:off x="4118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861" name="Group 144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865" name="AutoShape 145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6" name="AutoShape 146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2" name="Group 147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863" name="AutoShape 148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4" name="AutoShape 149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54" name="Group 150"/>
            <p:cNvGrpSpPr>
              <a:grpSpLocks/>
            </p:cNvGrpSpPr>
            <p:nvPr/>
          </p:nvGrpSpPr>
          <p:grpSpPr bwMode="auto">
            <a:xfrm rot="3600000">
              <a:off x="4118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855" name="Group 151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859" name="AutoShape 152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0" name="AutoShape 153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56" name="Group 154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857" name="AutoShape 155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8" name="AutoShape 156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73" name="Group 45"/>
          <p:cNvGrpSpPr>
            <a:grpSpLocks/>
          </p:cNvGrpSpPr>
          <p:nvPr/>
        </p:nvGrpSpPr>
        <p:grpSpPr bwMode="auto">
          <a:xfrm>
            <a:off x="4177236" y="4725384"/>
            <a:ext cx="1584325" cy="1582738"/>
            <a:chOff x="4481" y="436"/>
            <a:chExt cx="998" cy="997"/>
          </a:xfrm>
          <a:solidFill>
            <a:schemeClr val="bg2">
              <a:lumMod val="50000"/>
            </a:schemeClr>
          </a:solidFill>
        </p:grpSpPr>
        <p:grpSp>
          <p:nvGrpSpPr>
            <p:cNvPr id="874" name="Group 46"/>
            <p:cNvGrpSpPr>
              <a:grpSpLocks/>
            </p:cNvGrpSpPr>
            <p:nvPr/>
          </p:nvGrpSpPr>
          <p:grpSpPr bwMode="auto">
            <a:xfrm>
              <a:off x="4481" y="436"/>
              <a:ext cx="998" cy="997"/>
              <a:chOff x="4118" y="1071"/>
              <a:chExt cx="1589" cy="1588"/>
            </a:xfrm>
            <a:grpFill/>
          </p:grpSpPr>
          <p:grpSp>
            <p:nvGrpSpPr>
              <p:cNvPr id="942" name="Group 47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957" name="Group 48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61" name="AutoShape 49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62" name="AutoShape 50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58" name="Group 51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59" name="AutoShape 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60" name="AutoShape 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43" name="Group 54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951" name="Group 55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55" name="AutoShape 56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6" name="AutoShape 57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52" name="Group 58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53" name="AutoShape 59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4" name="AutoShape 60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44" name="Group 61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945" name="Group 62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49" name="AutoShape 63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0" name="AutoShape 64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46" name="Group 65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47" name="AutoShape 66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48" name="AutoShape 67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75" name="Group 68"/>
            <p:cNvGrpSpPr>
              <a:grpSpLocks/>
            </p:cNvGrpSpPr>
            <p:nvPr/>
          </p:nvGrpSpPr>
          <p:grpSpPr bwMode="auto">
            <a:xfrm rot="-900000">
              <a:off x="4481" y="436"/>
              <a:ext cx="998" cy="997"/>
              <a:chOff x="4118" y="1071"/>
              <a:chExt cx="1589" cy="1588"/>
            </a:xfrm>
            <a:grpFill/>
          </p:grpSpPr>
          <p:grpSp>
            <p:nvGrpSpPr>
              <p:cNvPr id="921" name="Group 69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936" name="Group 70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40" name="AutoShape 7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41" name="AutoShape 7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37" name="Group 73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38" name="AutoShape 74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9" name="AutoShape 75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22" name="Group 76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930" name="Group 7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34" name="AutoShape 7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5" name="AutoShape 7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31" name="Group 8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32" name="AutoShape 8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3" name="AutoShape 8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23" name="Group 83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924" name="Group 8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28" name="AutoShape 8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9" name="AutoShape 8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25" name="Group 8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26" name="AutoShape 8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7" name="AutoShape 8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76" name="Group 90"/>
            <p:cNvGrpSpPr>
              <a:grpSpLocks/>
            </p:cNvGrpSpPr>
            <p:nvPr/>
          </p:nvGrpSpPr>
          <p:grpSpPr bwMode="auto">
            <a:xfrm>
              <a:off x="4730" y="685"/>
              <a:ext cx="499" cy="499"/>
              <a:chOff x="4345" y="1660"/>
              <a:chExt cx="998" cy="998"/>
            </a:xfrm>
            <a:grpFill/>
          </p:grpSpPr>
          <p:grpSp>
            <p:nvGrpSpPr>
              <p:cNvPr id="877" name="Group 91"/>
              <p:cNvGrpSpPr>
                <a:grpSpLocks/>
              </p:cNvGrpSpPr>
              <p:nvPr/>
            </p:nvGrpSpPr>
            <p:grpSpPr bwMode="auto">
              <a:xfrm>
                <a:off x="4345" y="1661"/>
                <a:ext cx="998" cy="997"/>
                <a:chOff x="4118" y="1071"/>
                <a:chExt cx="1589" cy="1588"/>
              </a:xfrm>
              <a:grpFill/>
            </p:grpSpPr>
            <p:grpSp>
              <p:nvGrpSpPr>
                <p:cNvPr id="900" name="Group 92"/>
                <p:cNvGrpSpPr>
                  <a:grpSpLocks/>
                </p:cNvGrpSpPr>
                <p:nvPr/>
              </p:nvGrpSpPr>
              <p:grpSpPr bwMode="auto">
                <a:xfrm>
                  <a:off x="4119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915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919" name="AutoShape 94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20" name="AutoShape 95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16" name="Group 9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917" name="AutoShape 97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18" name="AutoShape 98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901" name="Group 99"/>
                <p:cNvGrpSpPr>
                  <a:grpSpLocks/>
                </p:cNvGrpSpPr>
                <p:nvPr/>
              </p:nvGrpSpPr>
              <p:grpSpPr bwMode="auto">
                <a:xfrm rot="18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909" name="Group 100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913" name="AutoShape 101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14" name="AutoShape 102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10" name="Group 1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911" name="AutoShape 104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12" name="AutoShape 105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902" name="Group 106"/>
                <p:cNvGrpSpPr>
                  <a:grpSpLocks/>
                </p:cNvGrpSpPr>
                <p:nvPr/>
              </p:nvGrpSpPr>
              <p:grpSpPr bwMode="auto">
                <a:xfrm rot="36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903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907" name="AutoShape 108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08" name="AutoShape 109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04" name="Group 11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905" name="AutoShape 111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06" name="AutoShape 112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878" name="Group 113"/>
              <p:cNvGrpSpPr>
                <a:grpSpLocks/>
              </p:cNvGrpSpPr>
              <p:nvPr/>
            </p:nvGrpSpPr>
            <p:grpSpPr bwMode="auto">
              <a:xfrm rot="-900000">
                <a:off x="4345" y="1660"/>
                <a:ext cx="998" cy="997"/>
                <a:chOff x="4118" y="1071"/>
                <a:chExt cx="1589" cy="1588"/>
              </a:xfrm>
              <a:grpFill/>
            </p:grpSpPr>
            <p:grpSp>
              <p:nvGrpSpPr>
                <p:cNvPr id="879" name="Group 114"/>
                <p:cNvGrpSpPr>
                  <a:grpSpLocks/>
                </p:cNvGrpSpPr>
                <p:nvPr/>
              </p:nvGrpSpPr>
              <p:grpSpPr bwMode="auto">
                <a:xfrm>
                  <a:off x="4119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894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898" name="AutoShape 116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99" name="AutoShape 117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95" name="Group 11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896" name="AutoShape 119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97" name="AutoShape 120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880" name="Group 121"/>
                <p:cNvGrpSpPr>
                  <a:grpSpLocks/>
                </p:cNvGrpSpPr>
                <p:nvPr/>
              </p:nvGrpSpPr>
              <p:grpSpPr bwMode="auto">
                <a:xfrm rot="18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888" name="Group 122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892" name="AutoShape 123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93" name="AutoShape 124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89" name="Group 12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890" name="AutoShape 126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91" name="AutoShape 127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881" name="Group 128"/>
                <p:cNvGrpSpPr>
                  <a:grpSpLocks/>
                </p:cNvGrpSpPr>
                <p:nvPr/>
              </p:nvGrpSpPr>
              <p:grpSpPr bwMode="auto">
                <a:xfrm rot="36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882" name="Group 129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886" name="AutoShape 130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87" name="AutoShape 131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83" name="Group 13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884" name="AutoShape 133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85" name="AutoShape 134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963" name="グループ化 962"/>
          <p:cNvGrpSpPr/>
          <p:nvPr/>
        </p:nvGrpSpPr>
        <p:grpSpPr>
          <a:xfrm>
            <a:off x="4144994" y="2797587"/>
            <a:ext cx="1584325" cy="1582738"/>
            <a:chOff x="407496" y="2797587"/>
            <a:chExt cx="1584325" cy="1582738"/>
          </a:xfrm>
          <a:solidFill>
            <a:schemeClr val="bg2">
              <a:lumMod val="50000"/>
            </a:schemeClr>
          </a:solidFill>
        </p:grpSpPr>
        <p:grpSp>
          <p:nvGrpSpPr>
            <p:cNvPr id="964" name="Group 135"/>
            <p:cNvGrpSpPr>
              <a:grpSpLocks/>
            </p:cNvGrpSpPr>
            <p:nvPr/>
          </p:nvGrpSpPr>
          <p:grpSpPr bwMode="auto">
            <a:xfrm>
              <a:off x="407496" y="2797587"/>
              <a:ext cx="1584325" cy="1582738"/>
              <a:chOff x="4118" y="1071"/>
              <a:chExt cx="1589" cy="1588"/>
            </a:xfrm>
            <a:grpFill/>
          </p:grpSpPr>
          <p:grpSp>
            <p:nvGrpSpPr>
              <p:cNvPr id="987" name="Group 136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1002" name="Group 13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1006" name="AutoShape 13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7" name="AutoShape 13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03" name="Group 14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1004" name="AutoShape 14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5" name="AutoShape 14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88" name="Group 143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996" name="Group 14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1000" name="AutoShape 14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1" name="AutoShape 14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97" name="Group 14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98" name="AutoShape 14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9" name="AutoShape 14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89" name="Group 150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990" name="Group 151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94" name="AutoShape 1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5" name="AutoShape 1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91" name="Group 154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92" name="AutoShape 15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3" name="AutoShape 15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965" name="Group 135"/>
            <p:cNvGrpSpPr>
              <a:grpSpLocks/>
            </p:cNvGrpSpPr>
            <p:nvPr/>
          </p:nvGrpSpPr>
          <p:grpSpPr bwMode="auto">
            <a:xfrm rot="899393">
              <a:off x="517249" y="2907231"/>
              <a:ext cx="1364818" cy="1363450"/>
              <a:chOff x="4118" y="1071"/>
              <a:chExt cx="1589" cy="1588"/>
            </a:xfrm>
            <a:grpFill/>
          </p:grpSpPr>
          <p:grpSp>
            <p:nvGrpSpPr>
              <p:cNvPr id="966" name="Group 136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981" name="Group 13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85" name="AutoShape 13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86" name="AutoShape 13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82" name="Group 14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83" name="AutoShape 14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84" name="AutoShape 14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67" name="Group 143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975" name="Group 14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79" name="AutoShape 14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80" name="AutoShape 14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76" name="Group 14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77" name="AutoShape 14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8" name="AutoShape 14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68" name="Group 150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969" name="Group 151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73" name="AutoShape 1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4" name="AutoShape 1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70" name="Group 154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71" name="AutoShape 15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2" name="AutoShape 15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5"/>
          <p:cNvGrpSpPr>
            <a:grpSpLocks/>
          </p:cNvGrpSpPr>
          <p:nvPr/>
        </p:nvGrpSpPr>
        <p:grpSpPr bwMode="auto">
          <a:xfrm>
            <a:off x="407495" y="818710"/>
            <a:ext cx="1584325" cy="1582738"/>
            <a:chOff x="4118" y="1071"/>
            <a:chExt cx="1589" cy="1588"/>
          </a:xfrm>
        </p:grpSpPr>
        <p:grpSp>
          <p:nvGrpSpPr>
            <p:cNvPr id="3" name="Group 136"/>
            <p:cNvGrpSpPr>
              <a:grpSpLocks/>
            </p:cNvGrpSpPr>
            <p:nvPr/>
          </p:nvGrpSpPr>
          <p:grpSpPr bwMode="auto">
            <a:xfrm>
              <a:off x="4119" y="1071"/>
              <a:ext cx="1588" cy="1588"/>
              <a:chOff x="4119" y="1071"/>
              <a:chExt cx="1588" cy="1588"/>
            </a:xfrm>
          </p:grpSpPr>
          <p:grpSp>
            <p:nvGrpSpPr>
              <p:cNvPr id="18" name="Group 137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</p:grpSpPr>
            <p:sp>
              <p:nvSpPr>
                <p:cNvPr id="22" name="AutoShape 138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" name="AutoShape 139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" name="Group 140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</p:grpSpPr>
            <p:sp>
              <p:nvSpPr>
                <p:cNvPr id="20" name="AutoShape 141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" name="AutoShape 142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" name="Group 143"/>
            <p:cNvGrpSpPr>
              <a:grpSpLocks/>
            </p:cNvGrpSpPr>
            <p:nvPr/>
          </p:nvGrpSpPr>
          <p:grpSpPr bwMode="auto">
            <a:xfrm rot="1800000">
              <a:off x="4118" y="1071"/>
              <a:ext cx="1588" cy="1588"/>
              <a:chOff x="4119" y="1071"/>
              <a:chExt cx="1588" cy="1588"/>
            </a:xfrm>
          </p:grpSpPr>
          <p:grpSp>
            <p:nvGrpSpPr>
              <p:cNvPr id="12" name="Group 144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</p:grpSpPr>
            <p:sp>
              <p:nvSpPr>
                <p:cNvPr id="16" name="AutoShape 145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" name="AutoShape 146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" name="Group 147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</p:grpSpPr>
            <p:sp>
              <p:nvSpPr>
                <p:cNvPr id="14" name="AutoShape 148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" name="AutoShape 149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" name="Group 150"/>
            <p:cNvGrpSpPr>
              <a:grpSpLocks/>
            </p:cNvGrpSpPr>
            <p:nvPr/>
          </p:nvGrpSpPr>
          <p:grpSpPr bwMode="auto">
            <a:xfrm rot="3600000">
              <a:off x="4118" y="1071"/>
              <a:ext cx="1588" cy="1588"/>
              <a:chOff x="4119" y="1071"/>
              <a:chExt cx="1588" cy="1588"/>
            </a:xfrm>
          </p:grpSpPr>
          <p:grpSp>
            <p:nvGrpSpPr>
              <p:cNvPr id="6" name="Group 151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</p:grpSpPr>
            <p:sp>
              <p:nvSpPr>
                <p:cNvPr id="10" name="AutoShape 152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" name="AutoShape 153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" name="Group 154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</p:grpSpPr>
            <p:sp>
              <p:nvSpPr>
                <p:cNvPr id="8" name="AutoShape 155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" name="AutoShape 156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45" name="Group 45"/>
          <p:cNvGrpSpPr>
            <a:grpSpLocks/>
          </p:cNvGrpSpPr>
          <p:nvPr/>
        </p:nvGrpSpPr>
        <p:grpSpPr bwMode="auto">
          <a:xfrm>
            <a:off x="439738" y="4725384"/>
            <a:ext cx="1584325" cy="1582738"/>
            <a:chOff x="4481" y="436"/>
            <a:chExt cx="998" cy="997"/>
          </a:xfrm>
        </p:grpSpPr>
        <p:grpSp>
          <p:nvGrpSpPr>
            <p:cNvPr id="246" name="Group 46"/>
            <p:cNvGrpSpPr>
              <a:grpSpLocks/>
            </p:cNvGrpSpPr>
            <p:nvPr/>
          </p:nvGrpSpPr>
          <p:grpSpPr bwMode="auto">
            <a:xfrm>
              <a:off x="4481" y="436"/>
              <a:ext cx="998" cy="997"/>
              <a:chOff x="4118" y="1071"/>
              <a:chExt cx="1589" cy="1588"/>
            </a:xfrm>
          </p:grpSpPr>
          <p:grpSp>
            <p:nvGrpSpPr>
              <p:cNvPr id="314" name="Group 47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</p:grpSpPr>
            <p:grpSp>
              <p:nvGrpSpPr>
                <p:cNvPr id="329" name="Group 48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33" name="AutoShape 49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4" name="AutoShape 50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30" name="Group 51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331" name="AutoShape 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2" name="AutoShape 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15" name="Group 54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</p:grpSpPr>
            <p:grpSp>
              <p:nvGrpSpPr>
                <p:cNvPr id="323" name="Group 55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27" name="AutoShape 56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8" name="AutoShape 57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4" name="Group 58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325" name="AutoShape 59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" name="AutoShape 60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16" name="Group 61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</p:grpSpPr>
            <p:grpSp>
              <p:nvGrpSpPr>
                <p:cNvPr id="317" name="Group 62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21" name="AutoShape 63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2" name="AutoShape 64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8" name="Group 65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319" name="AutoShape 66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" name="AutoShape 67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247" name="Group 68"/>
            <p:cNvGrpSpPr>
              <a:grpSpLocks/>
            </p:cNvGrpSpPr>
            <p:nvPr/>
          </p:nvGrpSpPr>
          <p:grpSpPr bwMode="auto">
            <a:xfrm rot="-900000">
              <a:off x="4481" y="436"/>
              <a:ext cx="998" cy="997"/>
              <a:chOff x="4118" y="1071"/>
              <a:chExt cx="1589" cy="1588"/>
            </a:xfrm>
          </p:grpSpPr>
          <p:grpSp>
            <p:nvGrpSpPr>
              <p:cNvPr id="293" name="Group 69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</p:grpSpPr>
            <p:grpSp>
              <p:nvGrpSpPr>
                <p:cNvPr id="308" name="Group 70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12" name="AutoShape 7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3" name="AutoShape 7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9" name="Group 73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310" name="AutoShape 74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1" name="AutoShape 75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4" name="Group 76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</p:grpSpPr>
            <p:grpSp>
              <p:nvGrpSpPr>
                <p:cNvPr id="302" name="Group 7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06" name="AutoShape 7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7" name="AutoShape 7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3" name="Group 8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304" name="AutoShape 8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5" name="AutoShape 8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95" name="Group 83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</p:grpSpPr>
            <p:grpSp>
              <p:nvGrpSpPr>
                <p:cNvPr id="296" name="Group 8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00" name="AutoShape 8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1" name="AutoShape 8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7" name="Group 8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298" name="AutoShape 8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" name="AutoShape 8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248" name="Group 90"/>
            <p:cNvGrpSpPr>
              <a:grpSpLocks/>
            </p:cNvGrpSpPr>
            <p:nvPr/>
          </p:nvGrpSpPr>
          <p:grpSpPr bwMode="auto">
            <a:xfrm>
              <a:off x="4730" y="685"/>
              <a:ext cx="499" cy="499"/>
              <a:chOff x="4345" y="1660"/>
              <a:chExt cx="998" cy="998"/>
            </a:xfrm>
          </p:grpSpPr>
          <p:grpSp>
            <p:nvGrpSpPr>
              <p:cNvPr id="249" name="Group 91"/>
              <p:cNvGrpSpPr>
                <a:grpSpLocks/>
              </p:cNvGrpSpPr>
              <p:nvPr/>
            </p:nvGrpSpPr>
            <p:grpSpPr bwMode="auto">
              <a:xfrm>
                <a:off x="4345" y="1661"/>
                <a:ext cx="998" cy="997"/>
                <a:chOff x="4118" y="1071"/>
                <a:chExt cx="1589" cy="1588"/>
              </a:xfrm>
            </p:grpSpPr>
            <p:grpSp>
              <p:nvGrpSpPr>
                <p:cNvPr id="272" name="Group 92"/>
                <p:cNvGrpSpPr>
                  <a:grpSpLocks/>
                </p:cNvGrpSpPr>
                <p:nvPr/>
              </p:nvGrpSpPr>
              <p:grpSpPr bwMode="auto">
                <a:xfrm>
                  <a:off x="4119" y="1071"/>
                  <a:ext cx="1588" cy="1588"/>
                  <a:chOff x="4119" y="1071"/>
                  <a:chExt cx="1588" cy="1588"/>
                </a:xfrm>
              </p:grpSpPr>
              <p:grpSp>
                <p:nvGrpSpPr>
                  <p:cNvPr id="287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91" name="AutoShape 94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" name="AutoShape 95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" name="Group 9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89" name="AutoShape 97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" name="AutoShape 98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73" name="Group 99"/>
                <p:cNvGrpSpPr>
                  <a:grpSpLocks/>
                </p:cNvGrpSpPr>
                <p:nvPr/>
              </p:nvGrpSpPr>
              <p:grpSpPr bwMode="auto">
                <a:xfrm rot="1800000">
                  <a:off x="4118" y="1071"/>
                  <a:ext cx="1588" cy="1588"/>
                  <a:chOff x="4119" y="1071"/>
                  <a:chExt cx="1588" cy="1588"/>
                </a:xfrm>
              </p:grpSpPr>
              <p:grpSp>
                <p:nvGrpSpPr>
                  <p:cNvPr id="281" name="Group 100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85" name="AutoShape 101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CC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6" name="AutoShape 102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CC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2" name="Group 1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83" name="AutoShape 104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CC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4" name="AutoShape 105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CC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74" name="Group 106"/>
                <p:cNvGrpSpPr>
                  <a:grpSpLocks/>
                </p:cNvGrpSpPr>
                <p:nvPr/>
              </p:nvGrpSpPr>
              <p:grpSpPr bwMode="auto">
                <a:xfrm rot="3600000">
                  <a:off x="4118" y="1071"/>
                  <a:ext cx="1588" cy="1588"/>
                  <a:chOff x="4119" y="1071"/>
                  <a:chExt cx="1588" cy="1588"/>
                </a:xfrm>
              </p:grpSpPr>
              <p:grpSp>
                <p:nvGrpSpPr>
                  <p:cNvPr id="275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79" name="AutoShape 108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99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0" name="AutoShape 109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99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6" name="Group 11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77" name="AutoShape 111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99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8" name="AutoShape 112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99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50" name="Group 113"/>
              <p:cNvGrpSpPr>
                <a:grpSpLocks/>
              </p:cNvGrpSpPr>
              <p:nvPr/>
            </p:nvGrpSpPr>
            <p:grpSpPr bwMode="auto">
              <a:xfrm rot="-900000">
                <a:off x="4345" y="1660"/>
                <a:ext cx="998" cy="997"/>
                <a:chOff x="4118" y="1071"/>
                <a:chExt cx="1589" cy="1588"/>
              </a:xfrm>
            </p:grpSpPr>
            <p:grpSp>
              <p:nvGrpSpPr>
                <p:cNvPr id="251" name="Group 114"/>
                <p:cNvGrpSpPr>
                  <a:grpSpLocks/>
                </p:cNvGrpSpPr>
                <p:nvPr/>
              </p:nvGrpSpPr>
              <p:grpSpPr bwMode="auto">
                <a:xfrm>
                  <a:off x="4119" y="1071"/>
                  <a:ext cx="1588" cy="1588"/>
                  <a:chOff x="4119" y="1071"/>
                  <a:chExt cx="1588" cy="1588"/>
                </a:xfrm>
              </p:grpSpPr>
              <p:grpSp>
                <p:nvGrpSpPr>
                  <p:cNvPr id="266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70" name="AutoShape 116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1" name="AutoShape 117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7" name="Group 11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68" name="AutoShape 119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9" name="AutoShape 120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52" name="Group 121"/>
                <p:cNvGrpSpPr>
                  <a:grpSpLocks/>
                </p:cNvGrpSpPr>
                <p:nvPr/>
              </p:nvGrpSpPr>
              <p:grpSpPr bwMode="auto">
                <a:xfrm rot="1800000">
                  <a:off x="4118" y="1071"/>
                  <a:ext cx="1588" cy="1588"/>
                  <a:chOff x="4119" y="1071"/>
                  <a:chExt cx="1588" cy="1588"/>
                </a:xfrm>
              </p:grpSpPr>
              <p:grpSp>
                <p:nvGrpSpPr>
                  <p:cNvPr id="260" name="Group 122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64" name="AutoShape 123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CC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5" name="AutoShape 124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CC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1" name="Group 12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62" name="AutoShape 126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CC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3" name="AutoShape 127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CC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53" name="Group 128"/>
                <p:cNvGrpSpPr>
                  <a:grpSpLocks/>
                </p:cNvGrpSpPr>
                <p:nvPr/>
              </p:nvGrpSpPr>
              <p:grpSpPr bwMode="auto">
                <a:xfrm rot="3600000">
                  <a:off x="4118" y="1071"/>
                  <a:ext cx="1588" cy="1588"/>
                  <a:chOff x="4119" y="1071"/>
                  <a:chExt cx="1588" cy="1588"/>
                </a:xfrm>
              </p:grpSpPr>
              <p:grpSp>
                <p:nvGrpSpPr>
                  <p:cNvPr id="254" name="Group 129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58" name="AutoShape 130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99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9" name="AutoShape 131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99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5" name="Group 13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</p:grpSpPr>
                <p:sp>
                  <p:nvSpPr>
                    <p:cNvPr id="256" name="AutoShape 133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FF99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7" name="AutoShape 134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FF990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379" name="グループ化 378"/>
          <p:cNvGrpSpPr/>
          <p:nvPr/>
        </p:nvGrpSpPr>
        <p:grpSpPr>
          <a:xfrm>
            <a:off x="407496" y="2797587"/>
            <a:ext cx="1584325" cy="1582738"/>
            <a:chOff x="407496" y="2797587"/>
            <a:chExt cx="1584325" cy="1582738"/>
          </a:xfrm>
        </p:grpSpPr>
        <p:grpSp>
          <p:nvGrpSpPr>
            <p:cNvPr id="335" name="Group 135"/>
            <p:cNvGrpSpPr>
              <a:grpSpLocks/>
            </p:cNvGrpSpPr>
            <p:nvPr/>
          </p:nvGrpSpPr>
          <p:grpSpPr bwMode="auto">
            <a:xfrm>
              <a:off x="407496" y="2797587"/>
              <a:ext cx="1584325" cy="1582738"/>
              <a:chOff x="4118" y="1071"/>
              <a:chExt cx="1589" cy="1588"/>
            </a:xfrm>
          </p:grpSpPr>
          <p:grpSp>
            <p:nvGrpSpPr>
              <p:cNvPr id="336" name="Group 136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</p:grpSpPr>
            <p:grpSp>
              <p:nvGrpSpPr>
                <p:cNvPr id="351" name="Group 13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55" name="AutoShape 13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6" name="AutoShape 13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2" name="Group 14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353" name="AutoShape 14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4" name="AutoShape 14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37" name="Group 143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</p:grpSpPr>
            <p:grpSp>
              <p:nvGrpSpPr>
                <p:cNvPr id="345" name="Group 14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49" name="AutoShape 14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0" name="AutoShape 14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6" name="Group 14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347" name="AutoShape 14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" name="AutoShape 14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38" name="Group 150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</p:grpSpPr>
            <p:grpSp>
              <p:nvGrpSpPr>
                <p:cNvPr id="339" name="Group 151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43" name="AutoShape 1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" name="AutoShape 1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40" name="Group 154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341" name="AutoShape 15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2" name="AutoShape 15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357" name="Group 135"/>
            <p:cNvGrpSpPr>
              <a:grpSpLocks/>
            </p:cNvGrpSpPr>
            <p:nvPr/>
          </p:nvGrpSpPr>
          <p:grpSpPr bwMode="auto">
            <a:xfrm rot="899393">
              <a:off x="517249" y="2907231"/>
              <a:ext cx="1364818" cy="1363450"/>
              <a:chOff x="4118" y="1071"/>
              <a:chExt cx="1589" cy="1588"/>
            </a:xfrm>
          </p:grpSpPr>
          <p:grpSp>
            <p:nvGrpSpPr>
              <p:cNvPr id="358" name="Group 136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</p:grpSpPr>
            <p:grpSp>
              <p:nvGrpSpPr>
                <p:cNvPr id="373" name="Group 13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77" name="AutoShape 13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8" name="AutoShape 13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74" name="Group 14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375" name="AutoShape 14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6" name="AutoShape 14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59" name="Group 143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</p:grpSpPr>
            <p:grpSp>
              <p:nvGrpSpPr>
                <p:cNvPr id="367" name="Group 14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71" name="AutoShape 14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2" name="AutoShape 14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68" name="Group 14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369" name="AutoShape 14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0" name="AutoShape 14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60" name="Group 150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</p:grpSpPr>
            <p:grpSp>
              <p:nvGrpSpPr>
                <p:cNvPr id="361" name="Group 151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</p:grpSpPr>
              <p:sp>
                <p:nvSpPr>
                  <p:cNvPr id="365" name="AutoShape 1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6" name="AutoShape 1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62" name="Group 154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</p:grpSpPr>
              <p:sp>
                <p:nvSpPr>
                  <p:cNvPr id="363" name="AutoShape 15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4" name="AutoShape 15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FF99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80" name="Group 135"/>
          <p:cNvGrpSpPr>
            <a:grpSpLocks/>
          </p:cNvGrpSpPr>
          <p:nvPr/>
        </p:nvGrpSpPr>
        <p:grpSpPr bwMode="auto">
          <a:xfrm>
            <a:off x="2307316" y="818710"/>
            <a:ext cx="1584325" cy="1582738"/>
            <a:chOff x="4118" y="1071"/>
            <a:chExt cx="1589" cy="1588"/>
          </a:xfrm>
          <a:solidFill>
            <a:schemeClr val="accent2"/>
          </a:solidFill>
        </p:grpSpPr>
        <p:grpSp>
          <p:nvGrpSpPr>
            <p:cNvPr id="381" name="Group 136"/>
            <p:cNvGrpSpPr>
              <a:grpSpLocks/>
            </p:cNvGrpSpPr>
            <p:nvPr/>
          </p:nvGrpSpPr>
          <p:grpSpPr bwMode="auto">
            <a:xfrm>
              <a:off x="4119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396" name="Group 137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400" name="AutoShape 138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1" name="AutoShape 139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97" name="Group 140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398" name="AutoShape 141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9" name="AutoShape 142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82" name="Group 143"/>
            <p:cNvGrpSpPr>
              <a:grpSpLocks/>
            </p:cNvGrpSpPr>
            <p:nvPr/>
          </p:nvGrpSpPr>
          <p:grpSpPr bwMode="auto">
            <a:xfrm rot="1800000">
              <a:off x="4118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390" name="Group 144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394" name="AutoShape 145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5" name="AutoShape 146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91" name="Group 147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392" name="AutoShape 148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3" name="AutoShape 149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83" name="Group 150"/>
            <p:cNvGrpSpPr>
              <a:grpSpLocks/>
            </p:cNvGrpSpPr>
            <p:nvPr/>
          </p:nvGrpSpPr>
          <p:grpSpPr bwMode="auto">
            <a:xfrm rot="3600000">
              <a:off x="4118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384" name="Group 151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388" name="AutoShape 152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9" name="AutoShape 153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5" name="Group 154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386" name="AutoShape 155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7" name="AutoShape 156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402" name="Group 45"/>
          <p:cNvGrpSpPr>
            <a:grpSpLocks/>
          </p:cNvGrpSpPr>
          <p:nvPr/>
        </p:nvGrpSpPr>
        <p:grpSpPr bwMode="auto">
          <a:xfrm>
            <a:off x="2339559" y="4725384"/>
            <a:ext cx="1584325" cy="1582738"/>
            <a:chOff x="4481" y="436"/>
            <a:chExt cx="998" cy="997"/>
          </a:xfrm>
          <a:solidFill>
            <a:schemeClr val="accent2"/>
          </a:solidFill>
        </p:grpSpPr>
        <p:grpSp>
          <p:nvGrpSpPr>
            <p:cNvPr id="403" name="Group 46"/>
            <p:cNvGrpSpPr>
              <a:grpSpLocks/>
            </p:cNvGrpSpPr>
            <p:nvPr/>
          </p:nvGrpSpPr>
          <p:grpSpPr bwMode="auto">
            <a:xfrm>
              <a:off x="4481" y="436"/>
              <a:ext cx="998" cy="997"/>
              <a:chOff x="4118" y="1071"/>
              <a:chExt cx="1589" cy="1588"/>
            </a:xfrm>
            <a:grpFill/>
          </p:grpSpPr>
          <p:grpSp>
            <p:nvGrpSpPr>
              <p:cNvPr id="471" name="Group 47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486" name="Group 48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90" name="AutoShape 49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1" name="AutoShape 50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87" name="Group 51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88" name="AutoShape 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9" name="AutoShape 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72" name="Group 54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480" name="Group 55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84" name="AutoShape 56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5" name="AutoShape 57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81" name="Group 58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82" name="AutoShape 59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3" name="AutoShape 60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73" name="Group 61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474" name="Group 62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78" name="AutoShape 63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9" name="AutoShape 64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75" name="Group 65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76" name="AutoShape 66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7" name="AutoShape 67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404" name="Group 68"/>
            <p:cNvGrpSpPr>
              <a:grpSpLocks/>
            </p:cNvGrpSpPr>
            <p:nvPr/>
          </p:nvGrpSpPr>
          <p:grpSpPr bwMode="auto">
            <a:xfrm rot="-900000">
              <a:off x="4481" y="436"/>
              <a:ext cx="998" cy="997"/>
              <a:chOff x="4118" y="1071"/>
              <a:chExt cx="1589" cy="1588"/>
            </a:xfrm>
            <a:grpFill/>
          </p:grpSpPr>
          <p:grpSp>
            <p:nvGrpSpPr>
              <p:cNvPr id="450" name="Group 69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465" name="Group 70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69" name="AutoShape 7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0" name="AutoShape 7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66" name="Group 73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67" name="AutoShape 74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chemeClr val="accent6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8" name="AutoShape 75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51" name="Group 76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459" name="Group 7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63" name="AutoShape 7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4" name="AutoShape 7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60" name="Group 8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61" name="AutoShape 8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2" name="AutoShape 8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52" name="Group 83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453" name="Group 8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57" name="AutoShape 8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8" name="AutoShape 8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54" name="Group 8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455" name="AutoShape 8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6" name="AutoShape 8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405" name="Group 90"/>
            <p:cNvGrpSpPr>
              <a:grpSpLocks/>
            </p:cNvGrpSpPr>
            <p:nvPr/>
          </p:nvGrpSpPr>
          <p:grpSpPr bwMode="auto">
            <a:xfrm>
              <a:off x="4730" y="685"/>
              <a:ext cx="499" cy="499"/>
              <a:chOff x="4345" y="1660"/>
              <a:chExt cx="998" cy="998"/>
            </a:xfrm>
            <a:grpFill/>
          </p:grpSpPr>
          <p:grpSp>
            <p:nvGrpSpPr>
              <p:cNvPr id="406" name="Group 91"/>
              <p:cNvGrpSpPr>
                <a:grpSpLocks/>
              </p:cNvGrpSpPr>
              <p:nvPr/>
            </p:nvGrpSpPr>
            <p:grpSpPr bwMode="auto">
              <a:xfrm>
                <a:off x="4345" y="1661"/>
                <a:ext cx="998" cy="997"/>
                <a:chOff x="4118" y="1071"/>
                <a:chExt cx="1589" cy="1588"/>
              </a:xfrm>
              <a:grpFill/>
            </p:grpSpPr>
            <p:grpSp>
              <p:nvGrpSpPr>
                <p:cNvPr id="429" name="Group 92"/>
                <p:cNvGrpSpPr>
                  <a:grpSpLocks/>
                </p:cNvGrpSpPr>
                <p:nvPr/>
              </p:nvGrpSpPr>
              <p:grpSpPr bwMode="auto">
                <a:xfrm>
                  <a:off x="4119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444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48" name="AutoShape 94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49" name="AutoShape 95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45" name="Group 9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46" name="AutoShape 97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47" name="AutoShape 98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430" name="Group 99"/>
                <p:cNvGrpSpPr>
                  <a:grpSpLocks/>
                </p:cNvGrpSpPr>
                <p:nvPr/>
              </p:nvGrpSpPr>
              <p:grpSpPr bwMode="auto">
                <a:xfrm rot="18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438" name="Group 100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42" name="AutoShape 101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99CCFF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43" name="AutoShape 102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99CCFF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39" name="Group 1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40" name="AutoShape 104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99CCFF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41" name="AutoShape 105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99CCFF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431" name="Group 106"/>
                <p:cNvGrpSpPr>
                  <a:grpSpLocks/>
                </p:cNvGrpSpPr>
                <p:nvPr/>
              </p:nvGrpSpPr>
              <p:grpSpPr bwMode="auto">
                <a:xfrm rot="36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432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36" name="AutoShape 108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37" name="AutoShape 109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33" name="Group 11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34" name="AutoShape 111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35" name="AutoShape 112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407" name="Group 113"/>
              <p:cNvGrpSpPr>
                <a:grpSpLocks/>
              </p:cNvGrpSpPr>
              <p:nvPr/>
            </p:nvGrpSpPr>
            <p:grpSpPr bwMode="auto">
              <a:xfrm rot="-900000">
                <a:off x="4345" y="1660"/>
                <a:ext cx="998" cy="997"/>
                <a:chOff x="4118" y="1071"/>
                <a:chExt cx="1589" cy="1588"/>
              </a:xfrm>
              <a:grpFill/>
            </p:grpSpPr>
            <p:grpSp>
              <p:nvGrpSpPr>
                <p:cNvPr id="408" name="Group 114"/>
                <p:cNvGrpSpPr>
                  <a:grpSpLocks/>
                </p:cNvGrpSpPr>
                <p:nvPr/>
              </p:nvGrpSpPr>
              <p:grpSpPr bwMode="auto">
                <a:xfrm>
                  <a:off x="4119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423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27" name="AutoShape 116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28" name="AutoShape 117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24" name="Group 11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25" name="AutoShape 119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26" name="AutoShape 120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409" name="Group 121"/>
                <p:cNvGrpSpPr>
                  <a:grpSpLocks/>
                </p:cNvGrpSpPr>
                <p:nvPr/>
              </p:nvGrpSpPr>
              <p:grpSpPr bwMode="auto">
                <a:xfrm rot="18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417" name="Group 122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21" name="AutoShape 123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22" name="AutoShape 124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18" name="Group 12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19" name="AutoShape 126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20" name="AutoShape 127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410" name="Group 128"/>
                <p:cNvGrpSpPr>
                  <a:grpSpLocks/>
                </p:cNvGrpSpPr>
                <p:nvPr/>
              </p:nvGrpSpPr>
              <p:grpSpPr bwMode="auto">
                <a:xfrm rot="36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411" name="Group 129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15" name="AutoShape 130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99CCFF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16" name="AutoShape 131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99CCFF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12" name="Group 13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413" name="AutoShape 133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solidFill>
                      <a:srgbClr val="99CCFF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14" name="AutoShape 134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solidFill>
                      <a:srgbClr val="99CCFF"/>
                    </a:solidFill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492" name="グループ化 491"/>
          <p:cNvGrpSpPr/>
          <p:nvPr/>
        </p:nvGrpSpPr>
        <p:grpSpPr>
          <a:xfrm>
            <a:off x="2307317" y="2797587"/>
            <a:ext cx="1584325" cy="1582738"/>
            <a:chOff x="407496" y="2797587"/>
            <a:chExt cx="1584325" cy="1582738"/>
          </a:xfrm>
          <a:solidFill>
            <a:schemeClr val="accent2"/>
          </a:solidFill>
        </p:grpSpPr>
        <p:grpSp>
          <p:nvGrpSpPr>
            <p:cNvPr id="493" name="Group 135"/>
            <p:cNvGrpSpPr>
              <a:grpSpLocks/>
            </p:cNvGrpSpPr>
            <p:nvPr/>
          </p:nvGrpSpPr>
          <p:grpSpPr bwMode="auto">
            <a:xfrm>
              <a:off x="407496" y="2797587"/>
              <a:ext cx="1584325" cy="1582738"/>
              <a:chOff x="4118" y="1071"/>
              <a:chExt cx="1589" cy="1588"/>
            </a:xfrm>
            <a:grpFill/>
          </p:grpSpPr>
          <p:grpSp>
            <p:nvGrpSpPr>
              <p:cNvPr id="516" name="Group 136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531" name="Group 13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35" name="AutoShape 13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6" name="AutoShape 13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32" name="Group 14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33" name="AutoShape 14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4" name="AutoShape 14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17" name="Group 143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525" name="Group 14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29" name="AutoShape 14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0" name="AutoShape 14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26" name="Group 14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27" name="AutoShape 14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8" name="AutoShape 14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18" name="Group 150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519" name="Group 151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23" name="AutoShape 1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4" name="AutoShape 1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20" name="Group 154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21" name="AutoShape 15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2" name="AutoShape 15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494" name="Group 135"/>
            <p:cNvGrpSpPr>
              <a:grpSpLocks/>
            </p:cNvGrpSpPr>
            <p:nvPr/>
          </p:nvGrpSpPr>
          <p:grpSpPr bwMode="auto">
            <a:xfrm rot="899393">
              <a:off x="517249" y="2907231"/>
              <a:ext cx="1364818" cy="1363450"/>
              <a:chOff x="4118" y="1071"/>
              <a:chExt cx="1589" cy="1588"/>
            </a:xfrm>
            <a:grpFill/>
          </p:grpSpPr>
          <p:grpSp>
            <p:nvGrpSpPr>
              <p:cNvPr id="495" name="Group 136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510" name="Group 13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14" name="AutoShape 13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5" name="AutoShape 13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11" name="Group 14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12" name="AutoShape 14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3" name="AutoShape 14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96" name="Group 143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504" name="Group 14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08" name="AutoShape 14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9" name="AutoShape 14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05" name="Group 14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06" name="AutoShape 14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7" name="AutoShape 14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99CC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97" name="Group 150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498" name="Group 151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02" name="AutoShape 1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3" name="AutoShape 1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99" name="Group 154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500" name="AutoShape 15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1" name="AutoShape 15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537" name="Group 135"/>
          <p:cNvGrpSpPr>
            <a:grpSpLocks/>
          </p:cNvGrpSpPr>
          <p:nvPr/>
        </p:nvGrpSpPr>
        <p:grpSpPr bwMode="auto">
          <a:xfrm>
            <a:off x="6062570" y="818710"/>
            <a:ext cx="1584325" cy="1582738"/>
            <a:chOff x="4118" y="1071"/>
            <a:chExt cx="1589" cy="1588"/>
          </a:xfrm>
          <a:solidFill>
            <a:srgbClr val="FF66CC"/>
          </a:solidFill>
        </p:grpSpPr>
        <p:grpSp>
          <p:nvGrpSpPr>
            <p:cNvPr id="538" name="Group 136"/>
            <p:cNvGrpSpPr>
              <a:grpSpLocks/>
            </p:cNvGrpSpPr>
            <p:nvPr/>
          </p:nvGrpSpPr>
          <p:grpSpPr bwMode="auto">
            <a:xfrm>
              <a:off x="4119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553" name="Group 137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557" name="AutoShape 138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" name="AutoShape 139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4" name="Group 140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555" name="AutoShape 141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6" name="AutoShape 142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39" name="Group 143"/>
            <p:cNvGrpSpPr>
              <a:grpSpLocks/>
            </p:cNvGrpSpPr>
            <p:nvPr/>
          </p:nvGrpSpPr>
          <p:grpSpPr bwMode="auto">
            <a:xfrm rot="1800000">
              <a:off x="4118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547" name="Group 144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551" name="AutoShape 145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2" name="AutoShape 146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8" name="Group 147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549" name="AutoShape 148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0" name="AutoShape 149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40" name="Group 150"/>
            <p:cNvGrpSpPr>
              <a:grpSpLocks/>
            </p:cNvGrpSpPr>
            <p:nvPr/>
          </p:nvGrpSpPr>
          <p:grpSpPr bwMode="auto">
            <a:xfrm rot="3600000">
              <a:off x="4118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541" name="Group 151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545" name="AutoShape 152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6" name="AutoShape 153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2" name="Group 154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543" name="AutoShape 155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4" name="AutoShape 156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59" name="Group 45"/>
          <p:cNvGrpSpPr>
            <a:grpSpLocks/>
          </p:cNvGrpSpPr>
          <p:nvPr/>
        </p:nvGrpSpPr>
        <p:grpSpPr bwMode="auto">
          <a:xfrm>
            <a:off x="6094813" y="4725384"/>
            <a:ext cx="1584325" cy="1582738"/>
            <a:chOff x="4481" y="436"/>
            <a:chExt cx="998" cy="997"/>
          </a:xfrm>
          <a:solidFill>
            <a:srgbClr val="FF66CC"/>
          </a:solidFill>
        </p:grpSpPr>
        <p:grpSp>
          <p:nvGrpSpPr>
            <p:cNvPr id="560" name="Group 46"/>
            <p:cNvGrpSpPr>
              <a:grpSpLocks/>
            </p:cNvGrpSpPr>
            <p:nvPr/>
          </p:nvGrpSpPr>
          <p:grpSpPr bwMode="auto">
            <a:xfrm>
              <a:off x="4481" y="436"/>
              <a:ext cx="998" cy="997"/>
              <a:chOff x="4118" y="1071"/>
              <a:chExt cx="1589" cy="1588"/>
            </a:xfrm>
            <a:grpFill/>
          </p:grpSpPr>
          <p:grpSp>
            <p:nvGrpSpPr>
              <p:cNvPr id="628" name="Group 47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43" name="Group 48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47" name="AutoShape 49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" name="AutoShape 50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44" name="Group 51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45" name="AutoShape 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6" name="AutoShape 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29" name="Group 54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37" name="Group 55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41" name="AutoShape 56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2" name="AutoShape 57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38" name="Group 58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39" name="AutoShape 59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0" name="AutoShape 60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30" name="Group 61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31" name="Group 62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35" name="AutoShape 63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36" name="AutoShape 64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32" name="Group 65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33" name="AutoShape 66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34" name="AutoShape 67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561" name="Group 68"/>
            <p:cNvGrpSpPr>
              <a:grpSpLocks/>
            </p:cNvGrpSpPr>
            <p:nvPr/>
          </p:nvGrpSpPr>
          <p:grpSpPr bwMode="auto">
            <a:xfrm rot="-900000">
              <a:off x="4481" y="436"/>
              <a:ext cx="998" cy="997"/>
              <a:chOff x="4118" y="1071"/>
              <a:chExt cx="1589" cy="1588"/>
            </a:xfrm>
            <a:grpFill/>
          </p:grpSpPr>
          <p:grpSp>
            <p:nvGrpSpPr>
              <p:cNvPr id="607" name="Group 69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22" name="Group 70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26" name="AutoShape 7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7" name="AutoShape 7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23" name="Group 73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24" name="AutoShape 74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5" name="AutoShape 75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08" name="Group 76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16" name="Group 7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20" name="AutoShape 7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1" name="AutoShape 7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17" name="Group 8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18" name="AutoShape 8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9" name="AutoShape 8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09" name="Group 83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10" name="Group 8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14" name="AutoShape 8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5" name="AutoShape 8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11" name="Group 8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12" name="AutoShape 8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3" name="AutoShape 8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562" name="Group 90"/>
            <p:cNvGrpSpPr>
              <a:grpSpLocks/>
            </p:cNvGrpSpPr>
            <p:nvPr/>
          </p:nvGrpSpPr>
          <p:grpSpPr bwMode="auto">
            <a:xfrm>
              <a:off x="4730" y="685"/>
              <a:ext cx="499" cy="499"/>
              <a:chOff x="4345" y="1660"/>
              <a:chExt cx="998" cy="998"/>
            </a:xfrm>
            <a:grpFill/>
          </p:grpSpPr>
          <p:grpSp>
            <p:nvGrpSpPr>
              <p:cNvPr id="563" name="Group 91"/>
              <p:cNvGrpSpPr>
                <a:grpSpLocks/>
              </p:cNvGrpSpPr>
              <p:nvPr/>
            </p:nvGrpSpPr>
            <p:grpSpPr bwMode="auto">
              <a:xfrm>
                <a:off x="4345" y="1661"/>
                <a:ext cx="998" cy="997"/>
                <a:chOff x="4118" y="1071"/>
                <a:chExt cx="1589" cy="1588"/>
              </a:xfrm>
              <a:grpFill/>
            </p:grpSpPr>
            <p:grpSp>
              <p:nvGrpSpPr>
                <p:cNvPr id="586" name="Group 92"/>
                <p:cNvGrpSpPr>
                  <a:grpSpLocks/>
                </p:cNvGrpSpPr>
                <p:nvPr/>
              </p:nvGrpSpPr>
              <p:grpSpPr bwMode="auto">
                <a:xfrm>
                  <a:off x="4119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601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605" name="AutoShape 94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06" name="AutoShape 95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02" name="Group 9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603" name="AutoShape 97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04" name="AutoShape 98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87" name="Group 99"/>
                <p:cNvGrpSpPr>
                  <a:grpSpLocks/>
                </p:cNvGrpSpPr>
                <p:nvPr/>
              </p:nvGrpSpPr>
              <p:grpSpPr bwMode="auto">
                <a:xfrm rot="18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595" name="Group 100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599" name="AutoShape 101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00" name="AutoShape 102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96" name="Group 1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597" name="AutoShape 104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98" name="AutoShape 105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88" name="Group 106"/>
                <p:cNvGrpSpPr>
                  <a:grpSpLocks/>
                </p:cNvGrpSpPr>
                <p:nvPr/>
              </p:nvGrpSpPr>
              <p:grpSpPr bwMode="auto">
                <a:xfrm rot="36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589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593" name="AutoShape 108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94" name="AutoShape 109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90" name="Group 11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591" name="AutoShape 111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92" name="AutoShape 112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564" name="Group 113"/>
              <p:cNvGrpSpPr>
                <a:grpSpLocks/>
              </p:cNvGrpSpPr>
              <p:nvPr/>
            </p:nvGrpSpPr>
            <p:grpSpPr bwMode="auto">
              <a:xfrm rot="-900000">
                <a:off x="4345" y="1660"/>
                <a:ext cx="998" cy="997"/>
                <a:chOff x="4118" y="1071"/>
                <a:chExt cx="1589" cy="1588"/>
              </a:xfrm>
              <a:grpFill/>
            </p:grpSpPr>
            <p:grpSp>
              <p:nvGrpSpPr>
                <p:cNvPr id="565" name="Group 114"/>
                <p:cNvGrpSpPr>
                  <a:grpSpLocks/>
                </p:cNvGrpSpPr>
                <p:nvPr/>
              </p:nvGrpSpPr>
              <p:grpSpPr bwMode="auto">
                <a:xfrm>
                  <a:off x="4119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580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584" name="AutoShape 116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85" name="AutoShape 117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81" name="Group 11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582" name="AutoShape 119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83" name="AutoShape 120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66" name="Group 121"/>
                <p:cNvGrpSpPr>
                  <a:grpSpLocks/>
                </p:cNvGrpSpPr>
                <p:nvPr/>
              </p:nvGrpSpPr>
              <p:grpSpPr bwMode="auto">
                <a:xfrm rot="18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574" name="Group 122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578" name="AutoShape 123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79" name="AutoShape 124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75" name="Group 12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576" name="AutoShape 126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77" name="AutoShape 127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67" name="Group 128"/>
                <p:cNvGrpSpPr>
                  <a:grpSpLocks/>
                </p:cNvGrpSpPr>
                <p:nvPr/>
              </p:nvGrpSpPr>
              <p:grpSpPr bwMode="auto">
                <a:xfrm rot="36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568" name="Group 129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572" name="AutoShape 130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73" name="AutoShape 131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69" name="Group 13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570" name="AutoShape 133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71" name="AutoShape 134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649" name="グループ化 648"/>
          <p:cNvGrpSpPr/>
          <p:nvPr/>
        </p:nvGrpSpPr>
        <p:grpSpPr>
          <a:xfrm>
            <a:off x="6062571" y="2797587"/>
            <a:ext cx="1584325" cy="1582738"/>
            <a:chOff x="407496" y="2797587"/>
            <a:chExt cx="1584325" cy="1582738"/>
          </a:xfrm>
          <a:solidFill>
            <a:srgbClr val="FF66CC"/>
          </a:solidFill>
        </p:grpSpPr>
        <p:grpSp>
          <p:nvGrpSpPr>
            <p:cNvPr id="650" name="Group 135"/>
            <p:cNvGrpSpPr>
              <a:grpSpLocks/>
            </p:cNvGrpSpPr>
            <p:nvPr/>
          </p:nvGrpSpPr>
          <p:grpSpPr bwMode="auto">
            <a:xfrm>
              <a:off x="407496" y="2797587"/>
              <a:ext cx="1584325" cy="1582738"/>
              <a:chOff x="4118" y="1071"/>
              <a:chExt cx="1589" cy="1588"/>
            </a:xfrm>
            <a:grpFill/>
          </p:grpSpPr>
          <p:grpSp>
            <p:nvGrpSpPr>
              <p:cNvPr id="673" name="Group 136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88" name="Group 13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92" name="AutoShape 13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" name="AutoShape 13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9" name="Group 14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90" name="AutoShape 14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1" name="AutoShape 14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74" name="Group 143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82" name="Group 14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86" name="AutoShape 14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" name="AutoShape 14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3" name="Group 14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84" name="AutoShape 14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5" name="AutoShape 14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75" name="Group 150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76" name="Group 151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80" name="AutoShape 1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1" name="AutoShape 1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77" name="Group 154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78" name="AutoShape 15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79" name="AutoShape 15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651" name="Group 135"/>
            <p:cNvGrpSpPr>
              <a:grpSpLocks/>
            </p:cNvGrpSpPr>
            <p:nvPr/>
          </p:nvGrpSpPr>
          <p:grpSpPr bwMode="auto">
            <a:xfrm rot="899393">
              <a:off x="517249" y="2907231"/>
              <a:ext cx="1364818" cy="1363450"/>
              <a:chOff x="4118" y="1071"/>
              <a:chExt cx="1589" cy="1588"/>
            </a:xfrm>
            <a:grpFill/>
          </p:grpSpPr>
          <p:grpSp>
            <p:nvGrpSpPr>
              <p:cNvPr id="652" name="Group 136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67" name="Group 13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71" name="AutoShape 13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72" name="AutoShape 13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68" name="Group 14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69" name="AutoShape 14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70" name="AutoShape 14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53" name="Group 143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61" name="Group 14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65" name="AutoShape 14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6" name="AutoShape 14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62" name="Group 14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63" name="AutoShape 14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4" name="AutoShape 14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54" name="Group 150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655" name="Group 151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59" name="AutoShape 1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0" name="AutoShape 1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6" name="Group 154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657" name="AutoShape 15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8" name="AutoShape 15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694" name="Group 135"/>
          <p:cNvGrpSpPr>
            <a:grpSpLocks/>
          </p:cNvGrpSpPr>
          <p:nvPr/>
        </p:nvGrpSpPr>
        <p:grpSpPr bwMode="auto">
          <a:xfrm>
            <a:off x="7918003" y="818710"/>
            <a:ext cx="1584325" cy="1582738"/>
            <a:chOff x="4118" y="1071"/>
            <a:chExt cx="1589" cy="1588"/>
          </a:xfrm>
          <a:solidFill>
            <a:srgbClr val="009900"/>
          </a:solidFill>
        </p:grpSpPr>
        <p:grpSp>
          <p:nvGrpSpPr>
            <p:cNvPr id="695" name="Group 136"/>
            <p:cNvGrpSpPr>
              <a:grpSpLocks/>
            </p:cNvGrpSpPr>
            <p:nvPr/>
          </p:nvGrpSpPr>
          <p:grpSpPr bwMode="auto">
            <a:xfrm>
              <a:off x="4119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710" name="Group 137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714" name="AutoShape 138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5" name="AutoShape 139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11" name="Group 140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712" name="AutoShape 141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3" name="AutoShape 142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96" name="Group 143"/>
            <p:cNvGrpSpPr>
              <a:grpSpLocks/>
            </p:cNvGrpSpPr>
            <p:nvPr/>
          </p:nvGrpSpPr>
          <p:grpSpPr bwMode="auto">
            <a:xfrm rot="1800000">
              <a:off x="4118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704" name="Group 144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708" name="AutoShape 145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9" name="AutoShape 146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05" name="Group 147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706" name="AutoShape 148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7" name="AutoShape 149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97" name="Group 150"/>
            <p:cNvGrpSpPr>
              <a:grpSpLocks/>
            </p:cNvGrpSpPr>
            <p:nvPr/>
          </p:nvGrpSpPr>
          <p:grpSpPr bwMode="auto">
            <a:xfrm rot="3600000">
              <a:off x="4118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698" name="Group 151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702" name="AutoShape 152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3" name="AutoShape 153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9" name="Group 154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700" name="AutoShape 155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1" name="AutoShape 156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16" name="Group 45"/>
          <p:cNvGrpSpPr>
            <a:grpSpLocks/>
          </p:cNvGrpSpPr>
          <p:nvPr/>
        </p:nvGrpSpPr>
        <p:grpSpPr bwMode="auto">
          <a:xfrm>
            <a:off x="7950246" y="4725384"/>
            <a:ext cx="1584325" cy="1582738"/>
            <a:chOff x="4481" y="436"/>
            <a:chExt cx="998" cy="997"/>
          </a:xfrm>
          <a:solidFill>
            <a:srgbClr val="009900"/>
          </a:solidFill>
        </p:grpSpPr>
        <p:grpSp>
          <p:nvGrpSpPr>
            <p:cNvPr id="717" name="Group 46"/>
            <p:cNvGrpSpPr>
              <a:grpSpLocks/>
            </p:cNvGrpSpPr>
            <p:nvPr/>
          </p:nvGrpSpPr>
          <p:grpSpPr bwMode="auto">
            <a:xfrm>
              <a:off x="4481" y="436"/>
              <a:ext cx="998" cy="997"/>
              <a:chOff x="4118" y="1071"/>
              <a:chExt cx="1589" cy="1588"/>
            </a:xfrm>
            <a:grpFill/>
          </p:grpSpPr>
          <p:grpSp>
            <p:nvGrpSpPr>
              <p:cNvPr id="785" name="Group 47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800" name="Group 48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04" name="AutoShape 49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5" name="AutoShape 50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1" name="Group 51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02" name="AutoShape 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3" name="AutoShape 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86" name="Group 54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794" name="Group 55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798" name="AutoShape 56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9" name="AutoShape 57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5" name="Group 58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796" name="AutoShape 59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7" name="AutoShape 60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87" name="Group 61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788" name="Group 62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792" name="AutoShape 63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3" name="AutoShape 64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89" name="Group 65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790" name="AutoShape 66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1" name="AutoShape 67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718" name="Group 68"/>
            <p:cNvGrpSpPr>
              <a:grpSpLocks/>
            </p:cNvGrpSpPr>
            <p:nvPr/>
          </p:nvGrpSpPr>
          <p:grpSpPr bwMode="auto">
            <a:xfrm rot="-900000">
              <a:off x="4481" y="436"/>
              <a:ext cx="998" cy="997"/>
              <a:chOff x="4118" y="1071"/>
              <a:chExt cx="1589" cy="1588"/>
            </a:xfrm>
            <a:grpFill/>
          </p:grpSpPr>
          <p:grpSp>
            <p:nvGrpSpPr>
              <p:cNvPr id="764" name="Group 69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779" name="Group 70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783" name="AutoShape 7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84" name="AutoShape 7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80" name="Group 73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781" name="AutoShape 74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82" name="AutoShape 75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65" name="Group 76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773" name="Group 7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777" name="AutoShape 7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8" name="AutoShape 7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74" name="Group 8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775" name="AutoShape 8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6" name="AutoShape 8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66" name="Group 83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767" name="Group 8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771" name="AutoShape 8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2" name="AutoShape 8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68" name="Group 8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769" name="AutoShape 8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0" name="AutoShape 8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719" name="Group 90"/>
            <p:cNvGrpSpPr>
              <a:grpSpLocks/>
            </p:cNvGrpSpPr>
            <p:nvPr/>
          </p:nvGrpSpPr>
          <p:grpSpPr bwMode="auto">
            <a:xfrm>
              <a:off x="4730" y="685"/>
              <a:ext cx="499" cy="499"/>
              <a:chOff x="4345" y="1660"/>
              <a:chExt cx="998" cy="998"/>
            </a:xfrm>
            <a:grpFill/>
          </p:grpSpPr>
          <p:grpSp>
            <p:nvGrpSpPr>
              <p:cNvPr id="720" name="Group 91"/>
              <p:cNvGrpSpPr>
                <a:grpSpLocks/>
              </p:cNvGrpSpPr>
              <p:nvPr/>
            </p:nvGrpSpPr>
            <p:grpSpPr bwMode="auto">
              <a:xfrm>
                <a:off x="4345" y="1661"/>
                <a:ext cx="998" cy="997"/>
                <a:chOff x="4118" y="1071"/>
                <a:chExt cx="1589" cy="1588"/>
              </a:xfrm>
              <a:grpFill/>
            </p:grpSpPr>
            <p:grpSp>
              <p:nvGrpSpPr>
                <p:cNvPr id="743" name="Group 92"/>
                <p:cNvGrpSpPr>
                  <a:grpSpLocks/>
                </p:cNvGrpSpPr>
                <p:nvPr/>
              </p:nvGrpSpPr>
              <p:grpSpPr bwMode="auto">
                <a:xfrm>
                  <a:off x="4119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758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62" name="AutoShape 94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63" name="AutoShape 95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59" name="Group 9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60" name="AutoShape 97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61" name="AutoShape 98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44" name="Group 99"/>
                <p:cNvGrpSpPr>
                  <a:grpSpLocks/>
                </p:cNvGrpSpPr>
                <p:nvPr/>
              </p:nvGrpSpPr>
              <p:grpSpPr bwMode="auto">
                <a:xfrm rot="18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752" name="Group 100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56" name="AutoShape 101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7" name="AutoShape 102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53" name="Group 1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54" name="AutoShape 104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5" name="AutoShape 105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45" name="Group 106"/>
                <p:cNvGrpSpPr>
                  <a:grpSpLocks/>
                </p:cNvGrpSpPr>
                <p:nvPr/>
              </p:nvGrpSpPr>
              <p:grpSpPr bwMode="auto">
                <a:xfrm rot="36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746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50" name="AutoShape 108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1" name="AutoShape 109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47" name="Group 11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48" name="AutoShape 111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49" name="AutoShape 112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721" name="Group 113"/>
              <p:cNvGrpSpPr>
                <a:grpSpLocks/>
              </p:cNvGrpSpPr>
              <p:nvPr/>
            </p:nvGrpSpPr>
            <p:grpSpPr bwMode="auto">
              <a:xfrm rot="-900000">
                <a:off x="4345" y="1660"/>
                <a:ext cx="998" cy="997"/>
                <a:chOff x="4118" y="1071"/>
                <a:chExt cx="1589" cy="1588"/>
              </a:xfrm>
              <a:grpFill/>
            </p:grpSpPr>
            <p:grpSp>
              <p:nvGrpSpPr>
                <p:cNvPr id="722" name="Group 114"/>
                <p:cNvGrpSpPr>
                  <a:grpSpLocks/>
                </p:cNvGrpSpPr>
                <p:nvPr/>
              </p:nvGrpSpPr>
              <p:grpSpPr bwMode="auto">
                <a:xfrm>
                  <a:off x="4119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737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41" name="AutoShape 116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42" name="AutoShape 117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38" name="Group 11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39" name="AutoShape 119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40" name="AutoShape 120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23" name="Group 121"/>
                <p:cNvGrpSpPr>
                  <a:grpSpLocks/>
                </p:cNvGrpSpPr>
                <p:nvPr/>
              </p:nvGrpSpPr>
              <p:grpSpPr bwMode="auto">
                <a:xfrm rot="18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731" name="Group 122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35" name="AutoShape 123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36" name="AutoShape 124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32" name="Group 12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33" name="AutoShape 126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34" name="AutoShape 127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24" name="Group 128"/>
                <p:cNvGrpSpPr>
                  <a:grpSpLocks/>
                </p:cNvGrpSpPr>
                <p:nvPr/>
              </p:nvGrpSpPr>
              <p:grpSpPr bwMode="auto">
                <a:xfrm rot="36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725" name="Group 129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29" name="AutoShape 130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30" name="AutoShape 131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26" name="Group 13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727" name="AutoShape 133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28" name="AutoShape 134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806" name="グループ化 805"/>
          <p:cNvGrpSpPr/>
          <p:nvPr/>
        </p:nvGrpSpPr>
        <p:grpSpPr>
          <a:xfrm>
            <a:off x="7918004" y="2797587"/>
            <a:ext cx="1584325" cy="1582738"/>
            <a:chOff x="407496" y="2797587"/>
            <a:chExt cx="1584325" cy="1582738"/>
          </a:xfrm>
          <a:solidFill>
            <a:srgbClr val="009900"/>
          </a:solidFill>
        </p:grpSpPr>
        <p:grpSp>
          <p:nvGrpSpPr>
            <p:cNvPr id="807" name="Group 135"/>
            <p:cNvGrpSpPr>
              <a:grpSpLocks/>
            </p:cNvGrpSpPr>
            <p:nvPr/>
          </p:nvGrpSpPr>
          <p:grpSpPr bwMode="auto">
            <a:xfrm>
              <a:off x="407496" y="2797587"/>
              <a:ext cx="1584325" cy="1582738"/>
              <a:chOff x="4118" y="1071"/>
              <a:chExt cx="1589" cy="1588"/>
            </a:xfrm>
            <a:grpFill/>
          </p:grpSpPr>
          <p:grpSp>
            <p:nvGrpSpPr>
              <p:cNvPr id="830" name="Group 136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845" name="Group 13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49" name="AutoShape 13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0" name="AutoShape 13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6" name="Group 14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47" name="AutoShape 14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8" name="AutoShape 14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1" name="Group 143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839" name="Group 14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43" name="AutoShape 14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4" name="AutoShape 14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0" name="Group 14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41" name="AutoShape 14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2" name="AutoShape 14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32" name="Group 150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833" name="Group 151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37" name="AutoShape 1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8" name="AutoShape 1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4" name="Group 154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35" name="AutoShape 15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6" name="AutoShape 15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08" name="Group 135"/>
            <p:cNvGrpSpPr>
              <a:grpSpLocks/>
            </p:cNvGrpSpPr>
            <p:nvPr/>
          </p:nvGrpSpPr>
          <p:grpSpPr bwMode="auto">
            <a:xfrm rot="899393">
              <a:off x="517249" y="2907231"/>
              <a:ext cx="1364818" cy="1363450"/>
              <a:chOff x="4118" y="1071"/>
              <a:chExt cx="1589" cy="1588"/>
            </a:xfrm>
            <a:grpFill/>
          </p:grpSpPr>
          <p:grpSp>
            <p:nvGrpSpPr>
              <p:cNvPr id="809" name="Group 136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824" name="Group 13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28" name="AutoShape 13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9" name="AutoShape 13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5" name="Group 14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26" name="AutoShape 14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7" name="AutoShape 14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10" name="Group 143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818" name="Group 14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22" name="AutoShape 14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3" name="AutoShape 14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19" name="Group 14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20" name="AutoShape 14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1" name="AutoShape 14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11" name="Group 150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812" name="Group 151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16" name="AutoShape 1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17" name="AutoShape 1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13" name="Group 154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814" name="AutoShape 15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15" name="AutoShape 15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851" name="Group 135"/>
          <p:cNvGrpSpPr>
            <a:grpSpLocks/>
          </p:cNvGrpSpPr>
          <p:nvPr/>
        </p:nvGrpSpPr>
        <p:grpSpPr bwMode="auto">
          <a:xfrm>
            <a:off x="4144993" y="818710"/>
            <a:ext cx="1584325" cy="1582738"/>
            <a:chOff x="4118" y="1071"/>
            <a:chExt cx="1589" cy="1588"/>
          </a:xfrm>
          <a:solidFill>
            <a:schemeClr val="bg2">
              <a:lumMod val="50000"/>
            </a:schemeClr>
          </a:solidFill>
        </p:grpSpPr>
        <p:grpSp>
          <p:nvGrpSpPr>
            <p:cNvPr id="852" name="Group 136"/>
            <p:cNvGrpSpPr>
              <a:grpSpLocks/>
            </p:cNvGrpSpPr>
            <p:nvPr/>
          </p:nvGrpSpPr>
          <p:grpSpPr bwMode="auto">
            <a:xfrm>
              <a:off x="4119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867" name="Group 137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871" name="AutoShape 138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2" name="AutoShape 139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8" name="Group 140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869" name="AutoShape 141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0" name="AutoShape 142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53" name="Group 143"/>
            <p:cNvGrpSpPr>
              <a:grpSpLocks/>
            </p:cNvGrpSpPr>
            <p:nvPr/>
          </p:nvGrpSpPr>
          <p:grpSpPr bwMode="auto">
            <a:xfrm rot="1800000">
              <a:off x="4118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861" name="Group 144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865" name="AutoShape 145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6" name="AutoShape 146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2" name="Group 147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863" name="AutoShape 148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4" name="AutoShape 149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54" name="Group 150"/>
            <p:cNvGrpSpPr>
              <a:grpSpLocks/>
            </p:cNvGrpSpPr>
            <p:nvPr/>
          </p:nvGrpSpPr>
          <p:grpSpPr bwMode="auto">
            <a:xfrm rot="3600000">
              <a:off x="4118" y="1071"/>
              <a:ext cx="1588" cy="1588"/>
              <a:chOff x="4119" y="1071"/>
              <a:chExt cx="1588" cy="1588"/>
            </a:xfrm>
            <a:grpFill/>
          </p:grpSpPr>
          <p:grpSp>
            <p:nvGrpSpPr>
              <p:cNvPr id="855" name="Group 151"/>
              <p:cNvGrpSpPr>
                <a:grpSpLocks/>
              </p:cNvGrpSpPr>
              <p:nvPr/>
            </p:nvGrpSpPr>
            <p:grpSpPr bwMode="auto">
              <a:xfrm>
                <a:off x="4708" y="1071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859" name="AutoShape 152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0" name="AutoShape 153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56" name="Group 154"/>
              <p:cNvGrpSpPr>
                <a:grpSpLocks/>
              </p:cNvGrpSpPr>
              <p:nvPr/>
            </p:nvGrpSpPr>
            <p:grpSpPr bwMode="auto">
              <a:xfrm rot="5400000">
                <a:off x="4708" y="1072"/>
                <a:ext cx="409" cy="1588"/>
                <a:chOff x="3710" y="1071"/>
                <a:chExt cx="409" cy="1588"/>
              </a:xfrm>
              <a:grpFill/>
            </p:grpSpPr>
            <p:sp>
              <p:nvSpPr>
                <p:cNvPr id="857" name="AutoShape 155"/>
                <p:cNvSpPr>
                  <a:spLocks noChangeArrowheads="1"/>
                </p:cNvSpPr>
                <p:nvPr/>
              </p:nvSpPr>
              <p:spPr bwMode="auto">
                <a:xfrm rot="1800000">
                  <a:off x="3710" y="1071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8" name="AutoShape 156"/>
                <p:cNvSpPr>
                  <a:spLocks noChangeArrowheads="1"/>
                </p:cNvSpPr>
                <p:nvPr/>
              </p:nvSpPr>
              <p:spPr bwMode="auto">
                <a:xfrm rot="13500000">
                  <a:off x="3711" y="2250"/>
                  <a:ext cx="408" cy="409"/>
                </a:xfrm>
                <a:prstGeom prst="lightningBol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 contourW="12700" prstMaterial="softEdge">
                  <a:bevelT w="177800" h="50800" prst="coolSlant"/>
                  <a:bevelB/>
                  <a:contourClr>
                    <a:schemeClr val="tx1"/>
                  </a:contourClr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73" name="Group 45"/>
          <p:cNvGrpSpPr>
            <a:grpSpLocks/>
          </p:cNvGrpSpPr>
          <p:nvPr/>
        </p:nvGrpSpPr>
        <p:grpSpPr bwMode="auto">
          <a:xfrm>
            <a:off x="4177236" y="4725384"/>
            <a:ext cx="1584325" cy="1582738"/>
            <a:chOff x="4481" y="436"/>
            <a:chExt cx="998" cy="997"/>
          </a:xfrm>
          <a:solidFill>
            <a:schemeClr val="bg2">
              <a:lumMod val="50000"/>
            </a:schemeClr>
          </a:solidFill>
        </p:grpSpPr>
        <p:grpSp>
          <p:nvGrpSpPr>
            <p:cNvPr id="874" name="Group 46"/>
            <p:cNvGrpSpPr>
              <a:grpSpLocks/>
            </p:cNvGrpSpPr>
            <p:nvPr/>
          </p:nvGrpSpPr>
          <p:grpSpPr bwMode="auto">
            <a:xfrm>
              <a:off x="4481" y="436"/>
              <a:ext cx="998" cy="997"/>
              <a:chOff x="4118" y="1071"/>
              <a:chExt cx="1589" cy="1588"/>
            </a:xfrm>
            <a:grpFill/>
          </p:grpSpPr>
          <p:grpSp>
            <p:nvGrpSpPr>
              <p:cNvPr id="942" name="Group 47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957" name="Group 48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61" name="AutoShape 49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62" name="AutoShape 50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58" name="Group 51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59" name="AutoShape 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60" name="AutoShape 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43" name="Group 54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951" name="Group 55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55" name="AutoShape 56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6" name="AutoShape 57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52" name="Group 58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53" name="AutoShape 59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4" name="AutoShape 60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44" name="Group 61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945" name="Group 62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49" name="AutoShape 63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0" name="AutoShape 64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46" name="Group 65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47" name="AutoShape 66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48" name="AutoShape 67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75" name="Group 68"/>
            <p:cNvGrpSpPr>
              <a:grpSpLocks/>
            </p:cNvGrpSpPr>
            <p:nvPr/>
          </p:nvGrpSpPr>
          <p:grpSpPr bwMode="auto">
            <a:xfrm rot="-900000">
              <a:off x="4481" y="436"/>
              <a:ext cx="998" cy="997"/>
              <a:chOff x="4118" y="1071"/>
              <a:chExt cx="1589" cy="1588"/>
            </a:xfrm>
            <a:grpFill/>
          </p:grpSpPr>
          <p:grpSp>
            <p:nvGrpSpPr>
              <p:cNvPr id="921" name="Group 69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936" name="Group 70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40" name="AutoShape 7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41" name="AutoShape 7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37" name="Group 73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38" name="AutoShape 74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9" name="AutoShape 75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22" name="Group 76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930" name="Group 7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34" name="AutoShape 7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5" name="AutoShape 7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31" name="Group 8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32" name="AutoShape 8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3" name="AutoShape 8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23" name="Group 83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924" name="Group 8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28" name="AutoShape 8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9" name="AutoShape 8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25" name="Group 8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26" name="AutoShape 8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7" name="AutoShape 8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76" name="Group 90"/>
            <p:cNvGrpSpPr>
              <a:grpSpLocks/>
            </p:cNvGrpSpPr>
            <p:nvPr/>
          </p:nvGrpSpPr>
          <p:grpSpPr bwMode="auto">
            <a:xfrm>
              <a:off x="4730" y="685"/>
              <a:ext cx="499" cy="499"/>
              <a:chOff x="4345" y="1660"/>
              <a:chExt cx="998" cy="998"/>
            </a:xfrm>
            <a:grpFill/>
          </p:grpSpPr>
          <p:grpSp>
            <p:nvGrpSpPr>
              <p:cNvPr id="877" name="Group 91"/>
              <p:cNvGrpSpPr>
                <a:grpSpLocks/>
              </p:cNvGrpSpPr>
              <p:nvPr/>
            </p:nvGrpSpPr>
            <p:grpSpPr bwMode="auto">
              <a:xfrm>
                <a:off x="4345" y="1661"/>
                <a:ext cx="998" cy="997"/>
                <a:chOff x="4118" y="1071"/>
                <a:chExt cx="1589" cy="1588"/>
              </a:xfrm>
              <a:grpFill/>
            </p:grpSpPr>
            <p:grpSp>
              <p:nvGrpSpPr>
                <p:cNvPr id="900" name="Group 92"/>
                <p:cNvGrpSpPr>
                  <a:grpSpLocks/>
                </p:cNvGrpSpPr>
                <p:nvPr/>
              </p:nvGrpSpPr>
              <p:grpSpPr bwMode="auto">
                <a:xfrm>
                  <a:off x="4119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915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919" name="AutoShape 94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20" name="AutoShape 95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16" name="Group 9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917" name="AutoShape 97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18" name="AutoShape 98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901" name="Group 99"/>
                <p:cNvGrpSpPr>
                  <a:grpSpLocks/>
                </p:cNvGrpSpPr>
                <p:nvPr/>
              </p:nvGrpSpPr>
              <p:grpSpPr bwMode="auto">
                <a:xfrm rot="18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909" name="Group 100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913" name="AutoShape 101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14" name="AutoShape 102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10" name="Group 1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911" name="AutoShape 104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12" name="AutoShape 105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902" name="Group 106"/>
                <p:cNvGrpSpPr>
                  <a:grpSpLocks/>
                </p:cNvGrpSpPr>
                <p:nvPr/>
              </p:nvGrpSpPr>
              <p:grpSpPr bwMode="auto">
                <a:xfrm rot="36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903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907" name="AutoShape 108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08" name="AutoShape 109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04" name="Group 11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905" name="AutoShape 111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06" name="AutoShape 112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878" name="Group 113"/>
              <p:cNvGrpSpPr>
                <a:grpSpLocks/>
              </p:cNvGrpSpPr>
              <p:nvPr/>
            </p:nvGrpSpPr>
            <p:grpSpPr bwMode="auto">
              <a:xfrm rot="-900000">
                <a:off x="4345" y="1660"/>
                <a:ext cx="998" cy="997"/>
                <a:chOff x="4118" y="1071"/>
                <a:chExt cx="1589" cy="1588"/>
              </a:xfrm>
              <a:grpFill/>
            </p:grpSpPr>
            <p:grpSp>
              <p:nvGrpSpPr>
                <p:cNvPr id="879" name="Group 114"/>
                <p:cNvGrpSpPr>
                  <a:grpSpLocks/>
                </p:cNvGrpSpPr>
                <p:nvPr/>
              </p:nvGrpSpPr>
              <p:grpSpPr bwMode="auto">
                <a:xfrm>
                  <a:off x="4119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894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898" name="AutoShape 116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99" name="AutoShape 117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95" name="Group 11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896" name="AutoShape 119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97" name="AutoShape 120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880" name="Group 121"/>
                <p:cNvGrpSpPr>
                  <a:grpSpLocks/>
                </p:cNvGrpSpPr>
                <p:nvPr/>
              </p:nvGrpSpPr>
              <p:grpSpPr bwMode="auto">
                <a:xfrm rot="18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888" name="Group 122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892" name="AutoShape 123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93" name="AutoShape 124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89" name="Group 12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890" name="AutoShape 126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91" name="AutoShape 127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881" name="Group 128"/>
                <p:cNvGrpSpPr>
                  <a:grpSpLocks/>
                </p:cNvGrpSpPr>
                <p:nvPr/>
              </p:nvGrpSpPr>
              <p:grpSpPr bwMode="auto">
                <a:xfrm rot="3600000">
                  <a:off x="4118" y="1071"/>
                  <a:ext cx="1588" cy="1588"/>
                  <a:chOff x="4119" y="1071"/>
                  <a:chExt cx="1588" cy="1588"/>
                </a:xfrm>
                <a:grpFill/>
              </p:grpSpPr>
              <p:grpSp>
                <p:nvGrpSpPr>
                  <p:cNvPr id="882" name="Group 129"/>
                  <p:cNvGrpSpPr>
                    <a:grpSpLocks/>
                  </p:cNvGrpSpPr>
                  <p:nvPr/>
                </p:nvGrpSpPr>
                <p:grpSpPr bwMode="auto">
                  <a:xfrm>
                    <a:off x="4708" y="1071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886" name="AutoShape 130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87" name="AutoShape 131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83" name="Group 13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708" y="1072"/>
                    <a:ext cx="409" cy="1588"/>
                    <a:chOff x="3710" y="1071"/>
                    <a:chExt cx="409" cy="1588"/>
                  </a:xfrm>
                  <a:grpFill/>
                </p:grpSpPr>
                <p:sp>
                  <p:nvSpPr>
                    <p:cNvPr id="884" name="AutoShape 133"/>
                    <p:cNvSpPr>
                      <a:spLocks noChangeArrowheads="1"/>
                    </p:cNvSpPr>
                    <p:nvPr/>
                  </p:nvSpPr>
                  <p:spPr bwMode="auto">
                    <a:xfrm rot="1800000">
                      <a:off x="3710" y="1071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85" name="AutoShape 134"/>
                    <p:cNvSpPr>
                      <a:spLocks noChangeArrowheads="1"/>
                    </p:cNvSpPr>
                    <p:nvPr/>
                  </p:nvSpPr>
                  <p:spPr bwMode="auto">
                    <a:xfrm rot="13500000">
                      <a:off x="3711" y="2250"/>
                      <a:ext cx="408" cy="409"/>
                    </a:xfrm>
                    <a:prstGeom prst="lightningBol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 contourW="12700" prstMaterial="softEdge">
                      <a:bevelT w="177800" h="50800" prst="coolSlant"/>
                      <a:bevelB/>
                      <a:contourClr>
                        <a:schemeClr val="tx1"/>
                      </a:contourClr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963" name="グループ化 962"/>
          <p:cNvGrpSpPr/>
          <p:nvPr/>
        </p:nvGrpSpPr>
        <p:grpSpPr>
          <a:xfrm>
            <a:off x="4144994" y="2797587"/>
            <a:ext cx="1584325" cy="1582738"/>
            <a:chOff x="407496" y="2797587"/>
            <a:chExt cx="1584325" cy="1582738"/>
          </a:xfrm>
          <a:solidFill>
            <a:schemeClr val="bg2">
              <a:lumMod val="50000"/>
            </a:schemeClr>
          </a:solidFill>
        </p:grpSpPr>
        <p:grpSp>
          <p:nvGrpSpPr>
            <p:cNvPr id="964" name="Group 135"/>
            <p:cNvGrpSpPr>
              <a:grpSpLocks/>
            </p:cNvGrpSpPr>
            <p:nvPr/>
          </p:nvGrpSpPr>
          <p:grpSpPr bwMode="auto">
            <a:xfrm>
              <a:off x="407496" y="2797587"/>
              <a:ext cx="1584325" cy="1582738"/>
              <a:chOff x="4118" y="1071"/>
              <a:chExt cx="1589" cy="1588"/>
            </a:xfrm>
            <a:grpFill/>
          </p:grpSpPr>
          <p:grpSp>
            <p:nvGrpSpPr>
              <p:cNvPr id="987" name="Group 136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1002" name="Group 13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1006" name="AutoShape 13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7" name="AutoShape 13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03" name="Group 14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1004" name="AutoShape 14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5" name="AutoShape 14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88" name="Group 143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996" name="Group 14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1000" name="AutoShape 14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1" name="AutoShape 14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97" name="Group 14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98" name="AutoShape 14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9" name="AutoShape 14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89" name="Group 150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990" name="Group 151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94" name="AutoShape 1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5" name="AutoShape 1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91" name="Group 154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92" name="AutoShape 15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3" name="AutoShape 15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965" name="Group 135"/>
            <p:cNvGrpSpPr>
              <a:grpSpLocks/>
            </p:cNvGrpSpPr>
            <p:nvPr/>
          </p:nvGrpSpPr>
          <p:grpSpPr bwMode="auto">
            <a:xfrm rot="899393">
              <a:off x="517249" y="2907231"/>
              <a:ext cx="1364818" cy="1363450"/>
              <a:chOff x="4118" y="1071"/>
              <a:chExt cx="1589" cy="1588"/>
            </a:xfrm>
            <a:grpFill/>
          </p:grpSpPr>
          <p:grpSp>
            <p:nvGrpSpPr>
              <p:cNvPr id="966" name="Group 136"/>
              <p:cNvGrpSpPr>
                <a:grpSpLocks/>
              </p:cNvGrpSpPr>
              <p:nvPr/>
            </p:nvGrpSpPr>
            <p:grpSpPr bwMode="auto">
              <a:xfrm>
                <a:off x="4119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981" name="Group 137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85" name="AutoShape 13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86" name="AutoShape 13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82" name="Group 140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83" name="AutoShape 141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84" name="AutoShape 142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67" name="Group 143"/>
              <p:cNvGrpSpPr>
                <a:grpSpLocks/>
              </p:cNvGrpSpPr>
              <p:nvPr/>
            </p:nvGrpSpPr>
            <p:grpSpPr bwMode="auto">
              <a:xfrm rot="18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975" name="Group 144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79" name="AutoShape 14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80" name="AutoShape 14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76" name="Group 147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77" name="AutoShape 148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8" name="AutoShape 149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68" name="Group 150"/>
              <p:cNvGrpSpPr>
                <a:grpSpLocks/>
              </p:cNvGrpSpPr>
              <p:nvPr/>
            </p:nvGrpSpPr>
            <p:grpSpPr bwMode="auto">
              <a:xfrm rot="3600000">
                <a:off x="4118" y="1071"/>
                <a:ext cx="1588" cy="1588"/>
                <a:chOff x="4119" y="1071"/>
                <a:chExt cx="1588" cy="1588"/>
              </a:xfrm>
              <a:grpFill/>
            </p:grpSpPr>
            <p:grpSp>
              <p:nvGrpSpPr>
                <p:cNvPr id="969" name="Group 151"/>
                <p:cNvGrpSpPr>
                  <a:grpSpLocks/>
                </p:cNvGrpSpPr>
                <p:nvPr/>
              </p:nvGrpSpPr>
              <p:grpSpPr bwMode="auto">
                <a:xfrm>
                  <a:off x="4708" y="1071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73" name="AutoShape 152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4" name="AutoShape 153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70" name="Group 154"/>
                <p:cNvGrpSpPr>
                  <a:grpSpLocks/>
                </p:cNvGrpSpPr>
                <p:nvPr/>
              </p:nvGrpSpPr>
              <p:grpSpPr bwMode="auto">
                <a:xfrm rot="5400000">
                  <a:off x="4708" y="1072"/>
                  <a:ext cx="409" cy="1588"/>
                  <a:chOff x="3710" y="1071"/>
                  <a:chExt cx="409" cy="1588"/>
                </a:xfrm>
                <a:grpFill/>
              </p:grpSpPr>
              <p:sp>
                <p:nvSpPr>
                  <p:cNvPr id="971" name="AutoShape 155"/>
                  <p:cNvSpPr>
                    <a:spLocks noChangeArrowheads="1"/>
                  </p:cNvSpPr>
                  <p:nvPr/>
                </p:nvSpPr>
                <p:spPr bwMode="auto">
                  <a:xfrm rot="1800000">
                    <a:off x="3710" y="1071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2" name="AutoShape 156"/>
                  <p:cNvSpPr>
                    <a:spLocks noChangeArrowheads="1"/>
                  </p:cNvSpPr>
                  <p:nvPr/>
                </p:nvSpPr>
                <p:spPr bwMode="auto">
                  <a:xfrm rot="13500000">
                    <a:off x="3711" y="2250"/>
                    <a:ext cx="408" cy="409"/>
                  </a:xfrm>
                  <a:prstGeom prst="lightningBol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 contourW="12700" prstMaterial="softEdge">
                    <a:bevelT w="177800" h="50800" prst="coolSlant"/>
                    <a:bevelB/>
                    <a:contourClr>
                      <a:schemeClr val="tx1"/>
                    </a:contourClr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44893045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pptx076_回転模様1</dc:title>
  <dc:subject>pptx076_回転模様1</dc:subject>
  <dc:creator>http://www.digipot.net</dc:creator>
  <cp:lastModifiedBy/>
  <cp:revision>1</cp:revision>
  <dcterms:created xsi:type="dcterms:W3CDTF">2013-08-28T07:30:22Z</dcterms:created>
  <dcterms:modified xsi:type="dcterms:W3CDTF">2013-08-28T07:30:25Z</dcterms:modified>
  <cp:category/>
  <cp:version>1</cp:version>
</cp:coreProperties>
</file>